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73" r:id="rId2"/>
  </p:sldMasterIdLst>
  <p:notesMasterIdLst>
    <p:notesMasterId r:id="rId18"/>
  </p:notesMasterIdLst>
  <p:sldIdLst>
    <p:sldId id="257" r:id="rId3"/>
    <p:sldId id="276" r:id="rId4"/>
    <p:sldId id="289" r:id="rId5"/>
    <p:sldId id="285" r:id="rId6"/>
    <p:sldId id="286" r:id="rId7"/>
    <p:sldId id="277" r:id="rId8"/>
    <p:sldId id="280" r:id="rId9"/>
    <p:sldId id="278" r:id="rId10"/>
    <p:sldId id="279" r:id="rId11"/>
    <p:sldId id="281" r:id="rId12"/>
    <p:sldId id="282" r:id="rId13"/>
    <p:sldId id="283" r:id="rId14"/>
    <p:sldId id="284" r:id="rId15"/>
    <p:sldId id="287" r:id="rId16"/>
    <p:sldId id="288" r:id="rId17"/>
  </p:sldIdLst>
  <p:sldSz cx="9144000" cy="6858000" type="screen4x3"/>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0000FF"/>
    <a:srgbClr val="FFFF00"/>
    <a:srgbClr val="35BCD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9606" autoAdjust="0"/>
  </p:normalViewPr>
  <p:slideViewPr>
    <p:cSldViewPr>
      <p:cViewPr varScale="1">
        <p:scale>
          <a:sx n="70" d="100"/>
          <a:sy n="70" d="100"/>
        </p:scale>
        <p:origin x="-1410" y="-102"/>
      </p:cViewPr>
      <p:guideLst>
        <p:guide orient="horz" pos="2160"/>
        <p:guide pos="2880"/>
      </p:guideLst>
    </p:cSldViewPr>
  </p:slideViewPr>
  <p:notesTextViewPr>
    <p:cViewPr>
      <p:scale>
        <a:sx n="1" d="1"/>
        <a:sy n="1" d="1"/>
      </p:scale>
      <p:origin x="0" y="0"/>
    </p:cViewPr>
  </p:notesTextViewPr>
  <p:sorterViewPr>
    <p:cViewPr>
      <p:scale>
        <a:sx n="100" d="100"/>
        <a:sy n="100" d="100"/>
      </p:scale>
      <p:origin x="0" y="409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71FEE8B-A424-430C-B832-DE2CE85D72CA}" type="datetimeFigureOut">
              <a:rPr lang="ko-KR" altLang="en-US" smtClean="0"/>
              <a:pPr/>
              <a:t>2017-03-08</a:t>
            </a:fld>
            <a:endParaRPr lang="ko-KR" altLang="en-US"/>
          </a:p>
        </p:txBody>
      </p:sp>
      <p:sp>
        <p:nvSpPr>
          <p:cNvPr id="4" name="슬라이드 이미지 개체 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6" name="바닥글 개체 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6204755-F9BC-4CDA-9C8F-4B164C319D38}" type="slidenum">
              <a:rPr lang="ko-KR" altLang="en-US" smtClean="0"/>
              <a:pPr/>
              <a:t>‹#›</a:t>
            </a:fld>
            <a:endParaRPr lang="ko-KR" altLang="en-US"/>
          </a:p>
        </p:txBody>
      </p:sp>
    </p:spTree>
    <p:extLst>
      <p:ext uri="{BB962C8B-B14F-4D97-AF65-F5344CB8AC3E}">
        <p14:creationId xmlns:p14="http://schemas.microsoft.com/office/powerpoint/2010/main" val="1339832424"/>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8"/>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191" indent="0" algn="ctr">
              <a:buNone/>
              <a:defRPr>
                <a:solidFill>
                  <a:schemeClr val="tx1">
                    <a:tint val="75000"/>
                  </a:schemeClr>
                </a:solidFill>
              </a:defRPr>
            </a:lvl2pPr>
            <a:lvl3pPr marL="914382" indent="0" algn="ctr">
              <a:buNone/>
              <a:defRPr>
                <a:solidFill>
                  <a:schemeClr val="tx1">
                    <a:tint val="75000"/>
                  </a:schemeClr>
                </a:solidFill>
              </a:defRPr>
            </a:lvl3pPr>
            <a:lvl4pPr marL="1371573" indent="0" algn="ctr">
              <a:buNone/>
              <a:defRPr>
                <a:solidFill>
                  <a:schemeClr val="tx1">
                    <a:tint val="75000"/>
                  </a:schemeClr>
                </a:solidFill>
              </a:defRPr>
            </a:lvl4pPr>
            <a:lvl5pPr marL="1828764" indent="0" algn="ctr">
              <a:buNone/>
              <a:defRPr>
                <a:solidFill>
                  <a:schemeClr val="tx1">
                    <a:tint val="75000"/>
                  </a:schemeClr>
                </a:solidFill>
              </a:defRPr>
            </a:lvl5pPr>
            <a:lvl6pPr marL="2285955" indent="0" algn="ctr">
              <a:buNone/>
              <a:defRPr>
                <a:solidFill>
                  <a:schemeClr val="tx1">
                    <a:tint val="75000"/>
                  </a:schemeClr>
                </a:solidFill>
              </a:defRPr>
            </a:lvl6pPr>
            <a:lvl7pPr marL="2743146" indent="0" algn="ctr">
              <a:buNone/>
              <a:defRPr>
                <a:solidFill>
                  <a:schemeClr val="tx1">
                    <a:tint val="75000"/>
                  </a:schemeClr>
                </a:solidFill>
              </a:defRPr>
            </a:lvl7pPr>
            <a:lvl8pPr marL="3200336" indent="0" algn="ctr">
              <a:buNone/>
              <a:defRPr>
                <a:solidFill>
                  <a:schemeClr val="tx1">
                    <a:tint val="75000"/>
                  </a:schemeClr>
                </a:solidFill>
              </a:defRPr>
            </a:lvl8pPr>
            <a:lvl9pPr marL="3657526" indent="0" algn="ctr">
              <a:buNone/>
              <a:defRPr>
                <a:solidFill>
                  <a:schemeClr val="tx1">
                    <a:tint val="75000"/>
                  </a:schemeClr>
                </a:solidFill>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p>
            <a:fld id="{2CC7CFA1-D8AD-45F1-8714-8A2522966365}" type="datetime1">
              <a:rPr lang="ko-KR" altLang="en-US" smtClean="0"/>
              <a:t>2017-03-08</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DD10C66A-2542-49CE-8980-1D266FEFB8DA}" type="slidenum">
              <a:rPr lang="ko-KR" altLang="en-US" smtClean="0"/>
              <a:pPr/>
              <a:t>‹#›</a:t>
            </a:fld>
            <a:endParaRPr lang="ko-KR" altLang="en-US"/>
          </a:p>
        </p:txBody>
      </p:sp>
      <p:sp>
        <p:nvSpPr>
          <p:cNvPr id="8" name="직사각형 7"/>
          <p:cNvSpPr/>
          <p:nvPr/>
        </p:nvSpPr>
        <p:spPr>
          <a:xfrm>
            <a:off x="485305" y="332658"/>
            <a:ext cx="8201496" cy="5760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p>
        </p:txBody>
      </p:sp>
      <p:pic>
        <p:nvPicPr>
          <p:cNvPr id="9" name="Picture 11"/>
          <p:cNvPicPr>
            <a:picLocks noChangeAspect="1" noChangeArrowheads="1"/>
          </p:cNvPicPr>
          <p:nvPr userDrawn="1"/>
        </p:nvPicPr>
        <p:blipFill>
          <a:blip r:embed="rId2" cstate="print"/>
          <a:srcRect/>
          <a:stretch>
            <a:fillRect/>
          </a:stretch>
        </p:blipFill>
        <p:spPr bwMode="auto">
          <a:xfrm>
            <a:off x="755576" y="4941169"/>
            <a:ext cx="432048" cy="429397"/>
          </a:xfrm>
          <a:prstGeom prst="rect">
            <a:avLst/>
          </a:prstGeom>
          <a:noFill/>
          <a:ln w="9525">
            <a:noFill/>
            <a:miter lim="800000"/>
            <a:headEnd/>
            <a:tailEnd/>
          </a:ln>
        </p:spPr>
      </p:pic>
    </p:spTree>
    <p:extLst>
      <p:ext uri="{BB962C8B-B14F-4D97-AF65-F5344CB8AC3E}">
        <p14:creationId xmlns:p14="http://schemas.microsoft.com/office/powerpoint/2010/main" val="251595623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6F18C162-54C8-4BB0-9C6B-AE88FBD196A9}" type="datetime1">
              <a:rPr lang="ko-KR" altLang="en-US" smtClean="0"/>
              <a:t>2017-03-08</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DD10C66A-2542-49CE-8980-1D266FEFB8DA}" type="slidenum">
              <a:rPr lang="ko-KR" altLang="en-US" smtClean="0"/>
              <a:pPr/>
              <a:t>‹#›</a:t>
            </a:fld>
            <a:endParaRPr lang="ko-KR" altLang="en-US"/>
          </a:p>
        </p:txBody>
      </p:sp>
    </p:spTree>
    <p:extLst>
      <p:ext uri="{BB962C8B-B14F-4D97-AF65-F5344CB8AC3E}">
        <p14:creationId xmlns:p14="http://schemas.microsoft.com/office/powerpoint/2010/main" val="732471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629400" y="274639"/>
            <a:ext cx="2057400" cy="5851525"/>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457203" y="274639"/>
            <a:ext cx="6019800" cy="5851525"/>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0A2565BD-2588-4F56-9E14-32327AE04841}" type="datetime1">
              <a:rPr lang="ko-KR" altLang="en-US" smtClean="0"/>
              <a:t>2017-03-08</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DD10C66A-2542-49CE-8980-1D266FEFB8DA}" type="slidenum">
              <a:rPr lang="ko-KR" altLang="en-US" smtClean="0"/>
              <a:pPr/>
              <a:t>‹#›</a:t>
            </a:fld>
            <a:endParaRPr lang="ko-KR" altLang="en-US"/>
          </a:p>
        </p:txBody>
      </p:sp>
    </p:spTree>
    <p:extLst>
      <p:ext uri="{BB962C8B-B14F-4D97-AF65-F5344CB8AC3E}">
        <p14:creationId xmlns:p14="http://schemas.microsoft.com/office/powerpoint/2010/main" val="25819254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콘텐츠 2개">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520" b="0" i="0">
                <a:solidFill>
                  <a:srgbClr val="10278F"/>
                </a:solidFill>
                <a:latin typeface="Tahoma"/>
                <a:cs typeface="Tahoma"/>
              </a:defRPr>
            </a:lvl1pPr>
          </a:lstStyle>
          <a:p>
            <a:r>
              <a:rPr lang="ko-KR" altLang="en-US" smtClean="0"/>
              <a:t>마스터 제목 스타일 편집</a:t>
            </a:r>
            <a:endParaRPr/>
          </a:p>
        </p:txBody>
      </p:sp>
      <p:sp>
        <p:nvSpPr>
          <p:cNvPr id="3" name="Holder 3"/>
          <p:cNvSpPr>
            <a:spLocks noGrp="1"/>
          </p:cNvSpPr>
          <p:nvPr>
            <p:ph sz="half" idx="2"/>
          </p:nvPr>
        </p:nvSpPr>
        <p:spPr>
          <a:xfrm>
            <a:off x="457200" y="1577341"/>
            <a:ext cx="3977640" cy="984885"/>
          </a:xfrm>
          <a:prstGeom prst="rect">
            <a:avLst/>
          </a:prstGeom>
        </p:spPr>
        <p:txBody>
          <a:bodyPr wrap="square" lIns="0" tIns="0" rIns="0" bIns="0">
            <a:spAutoFit/>
          </a:bodyPr>
          <a:lstStyle>
            <a:lvl1pPr>
              <a:defRPr/>
            </a:lvl1pPr>
          </a:lstStyle>
          <a:p>
            <a:pPr lvl="0"/>
            <a:r>
              <a:rPr lang="ko-KR" altLang="en-US" smtClean="0"/>
              <a:t>마스터 텍스트 스타일을 편집합니다</a:t>
            </a:r>
          </a:p>
        </p:txBody>
      </p:sp>
      <p:sp>
        <p:nvSpPr>
          <p:cNvPr id="4" name="Holder 4"/>
          <p:cNvSpPr>
            <a:spLocks noGrp="1"/>
          </p:cNvSpPr>
          <p:nvPr>
            <p:ph sz="half" idx="3"/>
          </p:nvPr>
        </p:nvSpPr>
        <p:spPr>
          <a:xfrm>
            <a:off x="4709159" y="1577341"/>
            <a:ext cx="3977640" cy="984885"/>
          </a:xfrm>
          <a:prstGeom prst="rect">
            <a:avLst/>
          </a:prstGeom>
        </p:spPr>
        <p:txBody>
          <a:bodyPr wrap="square" lIns="0" tIns="0" rIns="0" bIns="0">
            <a:spAutoFit/>
          </a:bodyPr>
          <a:lstStyle>
            <a:lvl1pPr>
              <a:defRPr/>
            </a:lvl1pPr>
          </a:lstStyle>
          <a:p>
            <a:pPr lvl="0"/>
            <a:r>
              <a:rPr lang="ko-KR" altLang="en-US" smtClean="0"/>
              <a:t>마스터 텍스트 스타일을 편집합니다</a:t>
            </a: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lang="ko-KR" altLang="en-US"/>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4C8E538A-CF88-4457-95A3-597AC2F549C4}" type="datetime1">
              <a:rPr lang="ko-KR" altLang="en-US" smtClean="0"/>
              <a:t>2017-03-08</a:t>
            </a:fld>
            <a:endParaRPr lang="ko-KR" altLang="en-US"/>
          </a:p>
        </p:txBody>
      </p:sp>
      <p:sp>
        <p:nvSpPr>
          <p:cNvPr id="7" name="Holder 7"/>
          <p:cNvSpPr>
            <a:spLocks noGrp="1"/>
          </p:cNvSpPr>
          <p:nvPr>
            <p:ph type="sldNum" sz="quarter" idx="7"/>
          </p:nvPr>
        </p:nvSpPr>
        <p:spPr/>
        <p:txBody>
          <a:bodyPr lIns="0" tIns="0" rIns="0" bIns="0"/>
          <a:lstStyle>
            <a:lvl1pPr>
              <a:defRPr sz="900" b="0" i="0">
                <a:solidFill>
                  <a:schemeClr val="tx1"/>
                </a:solidFill>
                <a:latin typeface="Arial"/>
                <a:cs typeface="Arial"/>
              </a:defRPr>
            </a:lvl1pPr>
          </a:lstStyle>
          <a:p>
            <a:fld id="{DD10C66A-2542-49CE-8980-1D266FEFB8DA}" type="slidenum">
              <a:rPr lang="ko-KR" altLang="en-US" smtClean="0"/>
              <a:pPr/>
              <a:t>‹#›</a:t>
            </a:fld>
            <a:endParaRPr lang="ko-KR" altLang="en-US"/>
          </a:p>
        </p:txBody>
      </p:sp>
    </p:spTree>
    <p:extLst>
      <p:ext uri="{BB962C8B-B14F-4D97-AF65-F5344CB8AC3E}">
        <p14:creationId xmlns:p14="http://schemas.microsoft.com/office/powerpoint/2010/main" val="23308987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제목 슬라이드">
    <p:spTree>
      <p:nvGrpSpPr>
        <p:cNvPr id="1" name=""/>
        <p:cNvGrpSpPr/>
        <p:nvPr/>
      </p:nvGrpSpPr>
      <p:grpSpPr>
        <a:xfrm>
          <a:off x="0" y="0"/>
          <a:ext cx="0" cy="0"/>
          <a:chOff x="0" y="0"/>
          <a:chExt cx="0" cy="0"/>
        </a:xfrm>
      </p:grpSpPr>
      <p:sp>
        <p:nvSpPr>
          <p:cNvPr id="3" name="Line 7"/>
          <p:cNvSpPr>
            <a:spLocks noChangeShapeType="1"/>
          </p:cNvSpPr>
          <p:nvPr userDrawn="1"/>
        </p:nvSpPr>
        <p:spPr bwMode="auto">
          <a:xfrm>
            <a:off x="827088" y="3213100"/>
            <a:ext cx="7777163" cy="0"/>
          </a:xfrm>
          <a:prstGeom prst="line">
            <a:avLst/>
          </a:prstGeom>
          <a:noFill/>
          <a:ln w="19050">
            <a:solidFill>
              <a:srgbClr val="FF0000"/>
            </a:solidFill>
            <a:round/>
            <a:headEnd/>
            <a:tailEnd/>
          </a:ln>
          <a:effectLst/>
        </p:spPr>
        <p:txBody>
          <a:bodyPr/>
          <a:lstStyle/>
          <a:p>
            <a:pPr>
              <a:defRPr/>
            </a:pPr>
            <a:endParaRPr lang="ko-KR" altLang="en-US">
              <a:latin typeface="굴림" pitchFamily="50" charset="-127"/>
              <a:ea typeface="굴림" pitchFamily="50" charset="-127"/>
            </a:endParaRPr>
          </a:p>
        </p:txBody>
      </p:sp>
      <p:sp>
        <p:nvSpPr>
          <p:cNvPr id="4098" name="Rectangle 2"/>
          <p:cNvSpPr>
            <a:spLocks noGrp="1" noChangeArrowheads="1"/>
          </p:cNvSpPr>
          <p:nvPr>
            <p:ph type="ctrTitle"/>
          </p:nvPr>
        </p:nvSpPr>
        <p:spPr>
          <a:xfrm>
            <a:off x="685800" y="2130426"/>
            <a:ext cx="7772400" cy="1470025"/>
          </a:xfrm>
        </p:spPr>
        <p:txBody>
          <a:bodyPr/>
          <a:lstStyle>
            <a:lvl1pPr algn="ctr">
              <a:defRPr/>
            </a:lvl1pPr>
          </a:lstStyle>
          <a:p>
            <a:r>
              <a:rPr lang="ko-KR" altLang="en-US" smtClean="0"/>
              <a:t>마스터 제목 스타일 편집</a:t>
            </a:r>
            <a:endParaRPr lang="ko-KR" altLang="en-US"/>
          </a:p>
        </p:txBody>
      </p:sp>
    </p:spTree>
    <p:extLst>
      <p:ext uri="{BB962C8B-B14F-4D97-AF65-F5344CB8AC3E}">
        <p14:creationId xmlns:p14="http://schemas.microsoft.com/office/powerpoint/2010/main" val="27411107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smtClean="0"/>
              <a:t>마스터 제목 스타일 편집</a:t>
            </a:r>
            <a:endParaRPr lang="ko-KR" altLang="en-US"/>
          </a:p>
        </p:txBody>
      </p:sp>
      <p:sp>
        <p:nvSpPr>
          <p:cNvPr id="3" name="Content Placeholder 2"/>
          <p:cNvSpPr>
            <a:spLocks noGrp="1"/>
          </p:cNvSpPr>
          <p:nvPr>
            <p:ph idx="1"/>
          </p:nvPr>
        </p:nvSpPr>
        <p:spPr/>
        <p:txBody>
          <a:bodyPr/>
          <a:lstStyle>
            <a:lvl2pPr>
              <a:defRPr sz="1800"/>
            </a:lvl2pPr>
            <a:lvl3pPr>
              <a:defRPr sz="1600"/>
            </a:lvl3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dirty="0"/>
          </a:p>
        </p:txBody>
      </p:sp>
    </p:spTree>
    <p:extLst>
      <p:ext uri="{BB962C8B-B14F-4D97-AF65-F5344CB8AC3E}">
        <p14:creationId xmlns:p14="http://schemas.microsoft.com/office/powerpoint/2010/main" val="23547167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Tree>
    <p:extLst>
      <p:ext uri="{BB962C8B-B14F-4D97-AF65-F5344CB8AC3E}">
        <p14:creationId xmlns:p14="http://schemas.microsoft.com/office/powerpoint/2010/main" val="24269686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smtClean="0"/>
              <a:t>마스터 제목 스타일 편집</a:t>
            </a:r>
            <a:endParaRPr lang="ko-KR" altLang="en-US"/>
          </a:p>
        </p:txBody>
      </p:sp>
      <p:sp>
        <p:nvSpPr>
          <p:cNvPr id="3" name="Content Placeholder 2"/>
          <p:cNvSpPr>
            <a:spLocks noGrp="1"/>
          </p:cNvSpPr>
          <p:nvPr>
            <p:ph sz="half" idx="1"/>
          </p:nvPr>
        </p:nvSpPr>
        <p:spPr>
          <a:xfrm>
            <a:off x="457200" y="1268414"/>
            <a:ext cx="4038600" cy="53292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Content Placeholder 3"/>
          <p:cNvSpPr>
            <a:spLocks noGrp="1"/>
          </p:cNvSpPr>
          <p:nvPr>
            <p:ph sz="half" idx="2"/>
          </p:nvPr>
        </p:nvSpPr>
        <p:spPr>
          <a:xfrm>
            <a:off x="4648200" y="1268414"/>
            <a:ext cx="4038600" cy="53292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extLst>
      <p:ext uri="{BB962C8B-B14F-4D97-AF65-F5344CB8AC3E}">
        <p14:creationId xmlns:p14="http://schemas.microsoft.com/office/powerpoint/2010/main" val="5240748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extLst>
      <p:ext uri="{BB962C8B-B14F-4D97-AF65-F5344CB8AC3E}">
        <p14:creationId xmlns:p14="http://schemas.microsoft.com/office/powerpoint/2010/main" val="347111058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smtClean="0"/>
              <a:t>마스터 제목 스타일 편집</a:t>
            </a:r>
            <a:endParaRPr lang="ko-KR" altLang="en-US"/>
          </a:p>
        </p:txBody>
      </p:sp>
    </p:spTree>
    <p:extLst>
      <p:ext uri="{BB962C8B-B14F-4D97-AF65-F5344CB8AC3E}">
        <p14:creationId xmlns:p14="http://schemas.microsoft.com/office/powerpoint/2010/main" val="399578132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Tree>
    <p:extLst>
      <p:ext uri="{BB962C8B-B14F-4D97-AF65-F5344CB8AC3E}">
        <p14:creationId xmlns:p14="http://schemas.microsoft.com/office/powerpoint/2010/main" val="31911352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lvl1pPr latinLnBrk="0">
              <a:defRPr/>
            </a:lvl1pPr>
            <a:lvl2pPr latinLnBrk="0">
              <a:defRPr/>
            </a:lvl2pPr>
            <a:lvl3pPr latinLnBrk="0">
              <a:defRPr/>
            </a:lvl3pPr>
            <a:lvl4pPr latinLnBrk="0">
              <a:defRPr/>
            </a:lvl4pPr>
            <a:lvl5pPr latinLnBrk="0">
              <a:defRPr/>
            </a:lvl5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날짜 개체 틀 3"/>
          <p:cNvSpPr>
            <a:spLocks noGrp="1"/>
          </p:cNvSpPr>
          <p:nvPr>
            <p:ph type="dt" sz="half" idx="10"/>
          </p:nvPr>
        </p:nvSpPr>
        <p:spPr/>
        <p:txBody>
          <a:bodyPr/>
          <a:lstStyle/>
          <a:p>
            <a:fld id="{0C432325-B186-44DE-A536-E153A611E622}" type="datetime1">
              <a:rPr lang="ko-KR" altLang="en-US" smtClean="0"/>
              <a:t>2017-03-08</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DD10C66A-2542-49CE-8980-1D266FEFB8DA}" type="slidenum">
              <a:rPr lang="ko-KR" altLang="en-US" smtClean="0"/>
              <a:pPr/>
              <a:t>‹#›</a:t>
            </a:fld>
            <a:endParaRPr lang="ko-KR" altLang="en-US"/>
          </a:p>
        </p:txBody>
      </p:sp>
    </p:spTree>
    <p:extLst>
      <p:ext uri="{BB962C8B-B14F-4D97-AF65-F5344CB8AC3E}">
        <p14:creationId xmlns:p14="http://schemas.microsoft.com/office/powerpoint/2010/main" val="3399056219"/>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Tree>
    <p:extLst>
      <p:ext uri="{BB962C8B-B14F-4D97-AF65-F5344CB8AC3E}">
        <p14:creationId xmlns:p14="http://schemas.microsoft.com/office/powerpoint/2010/main" val="298757249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ko-KR" altLang="en-US" noProof="0" smtClean="0"/>
              <a:t>그림을 추가하려면 아이콘을 클릭하십시오</a:t>
            </a:r>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Tree>
    <p:extLst>
      <p:ext uri="{BB962C8B-B14F-4D97-AF65-F5344CB8AC3E}">
        <p14:creationId xmlns:p14="http://schemas.microsoft.com/office/powerpoint/2010/main" val="291229720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smtClean="0"/>
              <a:t>마스터 제목 스타일 편집</a:t>
            </a:r>
            <a:endParaRPr lang="ko-KR" altLang="en-US"/>
          </a:p>
        </p:txBody>
      </p:sp>
      <p:sp>
        <p:nvSpPr>
          <p:cNvPr id="3" name="Vertical Text Placeholder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extLst>
      <p:ext uri="{BB962C8B-B14F-4D97-AF65-F5344CB8AC3E}">
        <p14:creationId xmlns:p14="http://schemas.microsoft.com/office/powerpoint/2010/main" val="346707281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6" y="260351"/>
            <a:ext cx="2058988" cy="6337300"/>
          </a:xfrm>
        </p:spPr>
        <p:txBody>
          <a:bodyPr vert="eaVert"/>
          <a:lstStyle/>
          <a:p>
            <a:r>
              <a:rPr lang="ko-KR" altLang="en-US" smtClean="0"/>
              <a:t>마스터 제목 스타일 편집</a:t>
            </a:r>
            <a:endParaRPr lang="ko-KR" altLang="en-US"/>
          </a:p>
        </p:txBody>
      </p:sp>
      <p:sp>
        <p:nvSpPr>
          <p:cNvPr id="3" name="Vertical Text Placeholder 2"/>
          <p:cNvSpPr>
            <a:spLocks noGrp="1"/>
          </p:cNvSpPr>
          <p:nvPr>
            <p:ph type="body" orient="vert" idx="1"/>
          </p:nvPr>
        </p:nvSpPr>
        <p:spPr>
          <a:xfrm>
            <a:off x="457200" y="260351"/>
            <a:ext cx="6029325" cy="63373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extLst>
      <p:ext uri="{BB962C8B-B14F-4D97-AF65-F5344CB8AC3E}">
        <p14:creationId xmlns:p14="http://schemas.microsoft.com/office/powerpoint/2010/main" val="340272026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1_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1143000" y="1122364"/>
            <a:ext cx="6858000" cy="2387600"/>
          </a:xfrm>
        </p:spPr>
        <p:txBody>
          <a:bodyPr anchor="b"/>
          <a:lstStyle>
            <a:lvl1pPr algn="ctr">
              <a:defRPr sz="4500"/>
            </a:lvl1pPr>
          </a:lstStyle>
          <a:p>
            <a:r>
              <a:rPr lang="ko-KR" altLang="en-US" smtClean="0"/>
              <a:t>마스터 제목 스타일 편집</a:t>
            </a:r>
            <a:endParaRPr lang="ko-KR" altLang="en-US"/>
          </a:p>
        </p:txBody>
      </p:sp>
      <p:sp>
        <p:nvSpPr>
          <p:cNvPr id="3" name="부제목 2"/>
          <p:cNvSpPr>
            <a:spLocks noGrp="1"/>
          </p:cNvSpPr>
          <p:nvPr>
            <p:ph type="subTitle" idx="1"/>
          </p:nvPr>
        </p:nvSpPr>
        <p:spPr>
          <a:xfrm>
            <a:off x="1143000" y="3602038"/>
            <a:ext cx="6858000" cy="1655762"/>
          </a:xfrm>
        </p:spPr>
        <p:txBody>
          <a:bodyPr/>
          <a:lstStyle>
            <a:lvl1pPr marL="0" indent="0" algn="ctr">
              <a:buNone/>
              <a:defRPr sz="1800"/>
            </a:lvl1pPr>
            <a:lvl2pPr marL="342887" indent="0" algn="ctr">
              <a:buNone/>
              <a:defRPr sz="1500"/>
            </a:lvl2pPr>
            <a:lvl3pPr marL="685773" indent="0" algn="ctr">
              <a:buNone/>
              <a:defRPr sz="1350"/>
            </a:lvl3pPr>
            <a:lvl4pPr marL="1028659" indent="0" algn="ctr">
              <a:buNone/>
              <a:defRPr sz="1200"/>
            </a:lvl4pPr>
            <a:lvl5pPr marL="1371545" indent="0" algn="ctr">
              <a:buNone/>
              <a:defRPr sz="1200"/>
            </a:lvl5pPr>
            <a:lvl6pPr marL="1714432" indent="0" algn="ctr">
              <a:buNone/>
              <a:defRPr sz="1200"/>
            </a:lvl6pPr>
            <a:lvl7pPr marL="2057318" indent="0" algn="ctr">
              <a:buNone/>
              <a:defRPr sz="1200"/>
            </a:lvl7pPr>
            <a:lvl8pPr marL="2400204" indent="0" algn="ctr">
              <a:buNone/>
              <a:defRPr sz="1200"/>
            </a:lvl8pPr>
            <a:lvl9pPr marL="2743090" indent="0" algn="ctr">
              <a:buNone/>
              <a:defRPr sz="1200"/>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a:xfrm>
            <a:off x="628649" y="6356352"/>
            <a:ext cx="2057400" cy="365125"/>
          </a:xfrm>
          <a:prstGeom prst="rect">
            <a:avLst/>
          </a:prstGeom>
        </p:spPr>
        <p:txBody>
          <a:bodyPr/>
          <a:lstStyle/>
          <a:p>
            <a:pPr eaLnBrk="1" latinLnBrk="0" hangingPunct="1"/>
            <a:fld id="{20F1F258-9322-4693-A0E0-F1EC2F0187DA}" type="datetime1">
              <a:rPr lang="ko-KR" altLang="en-US" smtClean="0"/>
              <a:t>2017-03-08</a:t>
            </a:fld>
            <a:endParaRPr lang="en-US" dirty="0"/>
          </a:p>
        </p:txBody>
      </p:sp>
      <p:sp>
        <p:nvSpPr>
          <p:cNvPr id="5" name="바닥글 개체 틀 4"/>
          <p:cNvSpPr>
            <a:spLocks noGrp="1"/>
          </p:cNvSpPr>
          <p:nvPr>
            <p:ph type="ftr" sz="quarter" idx="11"/>
          </p:nvPr>
        </p:nvSpPr>
        <p:spPr>
          <a:xfrm>
            <a:off x="3028951" y="6356352"/>
            <a:ext cx="3086100" cy="365125"/>
          </a:xfrm>
          <a:prstGeom prst="rect">
            <a:avLst/>
          </a:prstGeom>
        </p:spPr>
        <p:txBody>
          <a:bodyPr/>
          <a:lstStyle/>
          <a:p>
            <a:endParaRPr kumimoji="0" lang="ko-KR" altLang="en-US"/>
          </a:p>
        </p:txBody>
      </p:sp>
      <p:sp>
        <p:nvSpPr>
          <p:cNvPr id="6" name="슬라이드 번호 개체 틀 5"/>
          <p:cNvSpPr>
            <a:spLocks noGrp="1"/>
          </p:cNvSpPr>
          <p:nvPr>
            <p:ph type="sldNum" sz="quarter" idx="12"/>
          </p:nvPr>
        </p:nvSpPr>
        <p:spPr>
          <a:xfrm>
            <a:off x="6457951" y="6356352"/>
            <a:ext cx="2057400" cy="365125"/>
          </a:xfrm>
          <a:prstGeom prst="rect">
            <a:avLst/>
          </a:prstGeom>
        </p:spPr>
        <p:txBody>
          <a:bodyPr/>
          <a:lstStyle/>
          <a:p>
            <a:fld id="{96FFCEE6-A8B9-4E87-81E3-67B1867F1C23}" type="slidenum">
              <a:rPr kumimoji="0" lang="ko-KR" altLang="en-US" smtClean="0"/>
              <a:pPr/>
              <a:t>‹#›</a:t>
            </a:fld>
            <a:endParaRPr kumimoji="0" lang="ko-KR" altLang="en-US"/>
          </a:p>
        </p:txBody>
      </p:sp>
    </p:spTree>
    <p:extLst>
      <p:ext uri="{BB962C8B-B14F-4D97-AF65-F5344CB8AC3E}">
        <p14:creationId xmlns:p14="http://schemas.microsoft.com/office/powerpoint/2010/main" val="9058683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3"/>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6"/>
            <a:ext cx="7772400" cy="1500187"/>
          </a:xfrm>
        </p:spPr>
        <p:txBody>
          <a:bodyPr anchor="b"/>
          <a:lstStyle>
            <a:lvl1pPr marL="0" indent="0">
              <a:buNone/>
              <a:defRPr sz="2000">
                <a:solidFill>
                  <a:schemeClr val="tx1">
                    <a:tint val="75000"/>
                  </a:schemeClr>
                </a:solidFill>
              </a:defRPr>
            </a:lvl1pPr>
            <a:lvl2pPr marL="457191" indent="0">
              <a:buNone/>
              <a:defRPr sz="1800">
                <a:solidFill>
                  <a:schemeClr val="tx1">
                    <a:tint val="75000"/>
                  </a:schemeClr>
                </a:solidFill>
              </a:defRPr>
            </a:lvl2pPr>
            <a:lvl3pPr marL="914382" indent="0">
              <a:buNone/>
              <a:defRPr sz="1600">
                <a:solidFill>
                  <a:schemeClr val="tx1">
                    <a:tint val="75000"/>
                  </a:schemeClr>
                </a:solidFill>
              </a:defRPr>
            </a:lvl3pPr>
            <a:lvl4pPr marL="1371573" indent="0">
              <a:buNone/>
              <a:defRPr sz="1400">
                <a:solidFill>
                  <a:schemeClr val="tx1">
                    <a:tint val="75000"/>
                  </a:schemeClr>
                </a:solidFill>
              </a:defRPr>
            </a:lvl4pPr>
            <a:lvl5pPr marL="1828764" indent="0">
              <a:buNone/>
              <a:defRPr sz="1400">
                <a:solidFill>
                  <a:schemeClr val="tx1">
                    <a:tint val="75000"/>
                  </a:schemeClr>
                </a:solidFill>
              </a:defRPr>
            </a:lvl5pPr>
            <a:lvl6pPr marL="2285955" indent="0">
              <a:buNone/>
              <a:defRPr sz="1400">
                <a:solidFill>
                  <a:schemeClr val="tx1">
                    <a:tint val="75000"/>
                  </a:schemeClr>
                </a:solidFill>
              </a:defRPr>
            </a:lvl6pPr>
            <a:lvl7pPr marL="2743146" indent="0">
              <a:buNone/>
              <a:defRPr sz="1400">
                <a:solidFill>
                  <a:schemeClr val="tx1">
                    <a:tint val="75000"/>
                  </a:schemeClr>
                </a:solidFill>
              </a:defRPr>
            </a:lvl7pPr>
            <a:lvl8pPr marL="3200336" indent="0">
              <a:buNone/>
              <a:defRPr sz="1400">
                <a:solidFill>
                  <a:schemeClr val="tx1">
                    <a:tint val="75000"/>
                  </a:schemeClr>
                </a:solidFill>
              </a:defRPr>
            </a:lvl8pPr>
            <a:lvl9pPr marL="3657526" indent="0">
              <a:buNone/>
              <a:defRPr sz="1400">
                <a:solidFill>
                  <a:schemeClr val="tx1">
                    <a:tint val="75000"/>
                  </a:schemeClr>
                </a:solidFill>
              </a:defRPr>
            </a:lvl9pPr>
          </a:lstStyle>
          <a:p>
            <a:pPr lvl="0"/>
            <a:r>
              <a:rPr lang="ko-KR" altLang="en-US" smtClean="0"/>
              <a:t>마스터 텍스트 스타일을 편집합니다</a:t>
            </a:r>
          </a:p>
        </p:txBody>
      </p:sp>
      <p:sp>
        <p:nvSpPr>
          <p:cNvPr id="4" name="날짜 개체 틀 3"/>
          <p:cNvSpPr>
            <a:spLocks noGrp="1"/>
          </p:cNvSpPr>
          <p:nvPr>
            <p:ph type="dt" sz="half" idx="10"/>
          </p:nvPr>
        </p:nvSpPr>
        <p:spPr/>
        <p:txBody>
          <a:bodyPr/>
          <a:lstStyle/>
          <a:p>
            <a:fld id="{1945A8FA-359C-4392-9643-05A5726F6F74}" type="datetime1">
              <a:rPr lang="ko-KR" altLang="en-US" smtClean="0"/>
              <a:t>2017-03-08</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DD10C66A-2542-49CE-8980-1D266FEFB8DA}" type="slidenum">
              <a:rPr lang="ko-KR" altLang="en-US" smtClean="0"/>
              <a:pPr/>
              <a:t>‹#›</a:t>
            </a:fld>
            <a:endParaRPr lang="ko-KR" altLang="en-US"/>
          </a:p>
        </p:txBody>
      </p:sp>
    </p:spTree>
    <p:extLst>
      <p:ext uri="{BB962C8B-B14F-4D97-AF65-F5344CB8AC3E}">
        <p14:creationId xmlns:p14="http://schemas.microsoft.com/office/powerpoint/2010/main" val="2709294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1"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p:txBody>
          <a:bodyPr/>
          <a:lstStyle/>
          <a:p>
            <a:fld id="{43BEAC91-2952-4DC0-A672-B411813FE6D5}" type="datetime1">
              <a:rPr lang="ko-KR" altLang="en-US" smtClean="0"/>
              <a:t>2017-03-08</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DD10C66A-2542-49CE-8980-1D266FEFB8DA}" type="slidenum">
              <a:rPr lang="ko-KR" altLang="en-US" smtClean="0"/>
              <a:pPr/>
              <a:t>‹#›</a:t>
            </a:fld>
            <a:endParaRPr lang="ko-KR" altLang="en-US"/>
          </a:p>
        </p:txBody>
      </p:sp>
    </p:spTree>
    <p:extLst>
      <p:ext uri="{BB962C8B-B14F-4D97-AF65-F5344CB8AC3E}">
        <p14:creationId xmlns:p14="http://schemas.microsoft.com/office/powerpoint/2010/main" val="31762226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1" y="1535113"/>
            <a:ext cx="4040188" cy="639762"/>
          </a:xfrm>
        </p:spPr>
        <p:txBody>
          <a:bodyPr anchor="b"/>
          <a:lstStyle>
            <a:lvl1pPr marL="0" indent="0">
              <a:buNone/>
              <a:defRPr sz="2400" b="1"/>
            </a:lvl1pPr>
            <a:lvl2pPr marL="457191" indent="0">
              <a:buNone/>
              <a:defRPr sz="2000" b="1"/>
            </a:lvl2pPr>
            <a:lvl3pPr marL="914382" indent="0">
              <a:buNone/>
              <a:defRPr sz="1800" b="1"/>
            </a:lvl3pPr>
            <a:lvl4pPr marL="1371573" indent="0">
              <a:buNone/>
              <a:defRPr sz="1600" b="1"/>
            </a:lvl4pPr>
            <a:lvl5pPr marL="1828764" indent="0">
              <a:buNone/>
              <a:defRPr sz="1600" b="1"/>
            </a:lvl5pPr>
            <a:lvl6pPr marL="2285955" indent="0">
              <a:buNone/>
              <a:defRPr sz="1600" b="1"/>
            </a:lvl6pPr>
            <a:lvl7pPr marL="2743146" indent="0">
              <a:buNone/>
              <a:defRPr sz="1600" b="1"/>
            </a:lvl7pPr>
            <a:lvl8pPr marL="3200336" indent="0">
              <a:buNone/>
              <a:defRPr sz="1600" b="1"/>
            </a:lvl8pPr>
            <a:lvl9pPr marL="3657526"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9" y="1535113"/>
            <a:ext cx="4041775" cy="639762"/>
          </a:xfrm>
        </p:spPr>
        <p:txBody>
          <a:bodyPr anchor="b"/>
          <a:lstStyle>
            <a:lvl1pPr marL="0" indent="0">
              <a:buNone/>
              <a:defRPr sz="2400" b="1"/>
            </a:lvl1pPr>
            <a:lvl2pPr marL="457191" indent="0">
              <a:buNone/>
              <a:defRPr sz="2000" b="1"/>
            </a:lvl2pPr>
            <a:lvl3pPr marL="914382" indent="0">
              <a:buNone/>
              <a:defRPr sz="1800" b="1"/>
            </a:lvl3pPr>
            <a:lvl4pPr marL="1371573" indent="0">
              <a:buNone/>
              <a:defRPr sz="1600" b="1"/>
            </a:lvl4pPr>
            <a:lvl5pPr marL="1828764" indent="0">
              <a:buNone/>
              <a:defRPr sz="1600" b="1"/>
            </a:lvl5pPr>
            <a:lvl6pPr marL="2285955" indent="0">
              <a:buNone/>
              <a:defRPr sz="1600" b="1"/>
            </a:lvl6pPr>
            <a:lvl7pPr marL="2743146" indent="0">
              <a:buNone/>
              <a:defRPr sz="1600" b="1"/>
            </a:lvl7pPr>
            <a:lvl8pPr marL="3200336" indent="0">
              <a:buNone/>
              <a:defRPr sz="1600" b="1"/>
            </a:lvl8pPr>
            <a:lvl9pPr marL="3657526"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p:txBody>
          <a:bodyPr/>
          <a:lstStyle/>
          <a:p>
            <a:fld id="{88F910FD-9FE1-4AB9-9FFB-200E0DDC5897}" type="datetime1">
              <a:rPr lang="ko-KR" altLang="en-US" smtClean="0"/>
              <a:t>2017-03-08</a:t>
            </a:fld>
            <a:endParaRPr lang="ko-KR" altLang="en-US"/>
          </a:p>
        </p:txBody>
      </p:sp>
      <p:sp>
        <p:nvSpPr>
          <p:cNvPr id="8" name="바닥글 개체 틀 7"/>
          <p:cNvSpPr>
            <a:spLocks noGrp="1"/>
          </p:cNvSpPr>
          <p:nvPr>
            <p:ph type="ftr" sz="quarter" idx="11"/>
          </p:nvPr>
        </p:nvSpPr>
        <p:spPr/>
        <p:txBody>
          <a:bodyPr/>
          <a:lstStyle/>
          <a:p>
            <a:endParaRPr lang="ko-KR" altLang="en-US"/>
          </a:p>
        </p:txBody>
      </p:sp>
      <p:sp>
        <p:nvSpPr>
          <p:cNvPr id="9" name="슬라이드 번호 개체 틀 8"/>
          <p:cNvSpPr>
            <a:spLocks noGrp="1"/>
          </p:cNvSpPr>
          <p:nvPr>
            <p:ph type="sldNum" sz="quarter" idx="12"/>
          </p:nvPr>
        </p:nvSpPr>
        <p:spPr/>
        <p:txBody>
          <a:bodyPr/>
          <a:lstStyle/>
          <a:p>
            <a:fld id="{DD10C66A-2542-49CE-8980-1D266FEFB8DA}" type="slidenum">
              <a:rPr lang="ko-KR" altLang="en-US" smtClean="0"/>
              <a:pPr/>
              <a:t>‹#›</a:t>
            </a:fld>
            <a:endParaRPr lang="ko-KR" altLang="en-US"/>
          </a:p>
        </p:txBody>
      </p:sp>
    </p:spTree>
    <p:extLst>
      <p:ext uri="{BB962C8B-B14F-4D97-AF65-F5344CB8AC3E}">
        <p14:creationId xmlns:p14="http://schemas.microsoft.com/office/powerpoint/2010/main" val="2528532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fld id="{80F9E33B-0FFF-4597-9485-E0F8433AC673}" type="datetime1">
              <a:rPr lang="ko-KR" altLang="en-US" smtClean="0"/>
              <a:t>2017-03-08</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DD10C66A-2542-49CE-8980-1D266FEFB8DA}" type="slidenum">
              <a:rPr lang="ko-KR" altLang="en-US" smtClean="0"/>
              <a:pPr/>
              <a:t>‹#›</a:t>
            </a:fld>
            <a:endParaRPr lang="ko-KR" altLang="en-US"/>
          </a:p>
        </p:txBody>
      </p:sp>
    </p:spTree>
    <p:extLst>
      <p:ext uri="{BB962C8B-B14F-4D97-AF65-F5344CB8AC3E}">
        <p14:creationId xmlns:p14="http://schemas.microsoft.com/office/powerpoint/2010/main" val="2726807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fld id="{2EFE6C6B-FBE7-4DE4-9C9D-FC73AE92317F}" type="datetime1">
              <a:rPr lang="ko-KR" altLang="en-US" smtClean="0"/>
              <a:t>2017-03-08</a:t>
            </a:fld>
            <a:endParaRPr lang="ko-KR" altLang="en-US"/>
          </a:p>
        </p:txBody>
      </p:sp>
      <p:sp>
        <p:nvSpPr>
          <p:cNvPr id="3" name="바닥글 개체 틀 2"/>
          <p:cNvSpPr>
            <a:spLocks noGrp="1"/>
          </p:cNvSpPr>
          <p:nvPr>
            <p:ph type="ftr" sz="quarter" idx="11"/>
          </p:nvPr>
        </p:nvSpPr>
        <p:spPr/>
        <p:txBody>
          <a:bodyPr/>
          <a:lstStyle/>
          <a:p>
            <a:endParaRPr lang="ko-KR" altLang="en-US"/>
          </a:p>
        </p:txBody>
      </p:sp>
      <p:sp>
        <p:nvSpPr>
          <p:cNvPr id="4" name="슬라이드 번호 개체 틀 3"/>
          <p:cNvSpPr>
            <a:spLocks noGrp="1"/>
          </p:cNvSpPr>
          <p:nvPr>
            <p:ph type="sldNum" sz="quarter" idx="12"/>
          </p:nvPr>
        </p:nvSpPr>
        <p:spPr/>
        <p:txBody>
          <a:bodyPr/>
          <a:lstStyle/>
          <a:p>
            <a:fld id="{DD10C66A-2542-49CE-8980-1D266FEFB8DA}" type="slidenum">
              <a:rPr lang="ko-KR" altLang="en-US" smtClean="0"/>
              <a:pPr/>
              <a:t>‹#›</a:t>
            </a:fld>
            <a:endParaRPr lang="ko-KR" altLang="en-US"/>
          </a:p>
        </p:txBody>
      </p:sp>
    </p:spTree>
    <p:extLst>
      <p:ext uri="{BB962C8B-B14F-4D97-AF65-F5344CB8AC3E}">
        <p14:creationId xmlns:p14="http://schemas.microsoft.com/office/powerpoint/2010/main" val="12378052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4" y="273052"/>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3"/>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4" y="1435101"/>
            <a:ext cx="3008313" cy="4691063"/>
          </a:xfrm>
        </p:spPr>
        <p:txBody>
          <a:bodyPr/>
          <a:lstStyle>
            <a:lvl1pPr marL="0" indent="0">
              <a:buNone/>
              <a:defRPr sz="1400"/>
            </a:lvl1pPr>
            <a:lvl2pPr marL="457191" indent="0">
              <a:buNone/>
              <a:defRPr sz="1200"/>
            </a:lvl2pPr>
            <a:lvl3pPr marL="914382" indent="0">
              <a:buNone/>
              <a:defRPr sz="1000"/>
            </a:lvl3pPr>
            <a:lvl4pPr marL="1371573" indent="0">
              <a:buNone/>
              <a:defRPr sz="900"/>
            </a:lvl4pPr>
            <a:lvl5pPr marL="1828764" indent="0">
              <a:buNone/>
              <a:defRPr sz="900"/>
            </a:lvl5pPr>
            <a:lvl6pPr marL="2285955" indent="0">
              <a:buNone/>
              <a:defRPr sz="900"/>
            </a:lvl6pPr>
            <a:lvl7pPr marL="2743146" indent="0">
              <a:buNone/>
              <a:defRPr sz="900"/>
            </a:lvl7pPr>
            <a:lvl8pPr marL="3200336" indent="0">
              <a:buNone/>
              <a:defRPr sz="900"/>
            </a:lvl8pPr>
            <a:lvl9pPr marL="3657526"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1FA646F2-6623-4275-BB3F-4FF933F7A63F}" type="datetime1">
              <a:rPr lang="ko-KR" altLang="en-US" smtClean="0"/>
              <a:t>2017-03-08</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DD10C66A-2542-49CE-8980-1D266FEFB8DA}" type="slidenum">
              <a:rPr lang="ko-KR" altLang="en-US" smtClean="0"/>
              <a:pPr/>
              <a:t>‹#›</a:t>
            </a:fld>
            <a:endParaRPr lang="ko-KR" altLang="en-US"/>
          </a:p>
        </p:txBody>
      </p:sp>
    </p:spTree>
    <p:extLst>
      <p:ext uri="{BB962C8B-B14F-4D97-AF65-F5344CB8AC3E}">
        <p14:creationId xmlns:p14="http://schemas.microsoft.com/office/powerpoint/2010/main" val="35928000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1"/>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191" indent="0">
              <a:buNone/>
              <a:defRPr sz="2800"/>
            </a:lvl2pPr>
            <a:lvl3pPr marL="914382" indent="0">
              <a:buNone/>
              <a:defRPr sz="2400"/>
            </a:lvl3pPr>
            <a:lvl4pPr marL="1371573" indent="0">
              <a:buNone/>
              <a:defRPr sz="2000"/>
            </a:lvl4pPr>
            <a:lvl5pPr marL="1828764" indent="0">
              <a:buNone/>
              <a:defRPr sz="2000"/>
            </a:lvl5pPr>
            <a:lvl6pPr marL="2285955" indent="0">
              <a:buNone/>
              <a:defRPr sz="2000"/>
            </a:lvl6pPr>
            <a:lvl7pPr marL="2743146" indent="0">
              <a:buNone/>
              <a:defRPr sz="2000"/>
            </a:lvl7pPr>
            <a:lvl8pPr marL="3200336" indent="0">
              <a:buNone/>
              <a:defRPr sz="2000"/>
            </a:lvl8pPr>
            <a:lvl9pPr marL="3657526" indent="0">
              <a:buNone/>
              <a:defRPr sz="2000"/>
            </a:lvl9pPr>
          </a:lstStyle>
          <a:p>
            <a:r>
              <a:rPr lang="ko-KR" altLang="en-US" smtClean="0"/>
              <a:t>그림을 추가하려면 아이콘을 클릭하십시오</a:t>
            </a:r>
            <a:endParaRPr lang="ko-KR" altLang="en-US"/>
          </a:p>
        </p:txBody>
      </p:sp>
      <p:sp>
        <p:nvSpPr>
          <p:cNvPr id="4" name="텍스트 개체 틀 3"/>
          <p:cNvSpPr>
            <a:spLocks noGrp="1"/>
          </p:cNvSpPr>
          <p:nvPr>
            <p:ph type="body" sz="half" idx="2"/>
          </p:nvPr>
        </p:nvSpPr>
        <p:spPr>
          <a:xfrm>
            <a:off x="1792288" y="5367339"/>
            <a:ext cx="5486400" cy="804862"/>
          </a:xfrm>
        </p:spPr>
        <p:txBody>
          <a:bodyPr/>
          <a:lstStyle>
            <a:lvl1pPr marL="0" indent="0">
              <a:buNone/>
              <a:defRPr sz="1400"/>
            </a:lvl1pPr>
            <a:lvl2pPr marL="457191" indent="0">
              <a:buNone/>
              <a:defRPr sz="1200"/>
            </a:lvl2pPr>
            <a:lvl3pPr marL="914382" indent="0">
              <a:buNone/>
              <a:defRPr sz="1000"/>
            </a:lvl3pPr>
            <a:lvl4pPr marL="1371573" indent="0">
              <a:buNone/>
              <a:defRPr sz="900"/>
            </a:lvl4pPr>
            <a:lvl5pPr marL="1828764" indent="0">
              <a:buNone/>
              <a:defRPr sz="900"/>
            </a:lvl5pPr>
            <a:lvl6pPr marL="2285955" indent="0">
              <a:buNone/>
              <a:defRPr sz="900"/>
            </a:lvl6pPr>
            <a:lvl7pPr marL="2743146" indent="0">
              <a:buNone/>
              <a:defRPr sz="900"/>
            </a:lvl7pPr>
            <a:lvl8pPr marL="3200336" indent="0">
              <a:buNone/>
              <a:defRPr sz="900"/>
            </a:lvl8pPr>
            <a:lvl9pPr marL="3657526"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C3EE7E58-D2EE-40DA-9C92-ED726FCCFDBC}" type="datetime1">
              <a:rPr lang="ko-KR" altLang="en-US" smtClean="0"/>
              <a:t>2017-03-08</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DD10C66A-2542-49CE-8980-1D266FEFB8DA}" type="slidenum">
              <a:rPr lang="ko-KR" altLang="en-US" smtClean="0"/>
              <a:pPr/>
              <a:t>‹#›</a:t>
            </a:fld>
            <a:endParaRPr lang="ko-KR" altLang="en-US"/>
          </a:p>
        </p:txBody>
      </p:sp>
    </p:spTree>
    <p:extLst>
      <p:ext uri="{BB962C8B-B14F-4D97-AF65-F5344CB8AC3E}">
        <p14:creationId xmlns:p14="http://schemas.microsoft.com/office/powerpoint/2010/main" val="39052028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457200" y="274638"/>
            <a:ext cx="8229600" cy="490066"/>
          </a:xfrm>
          <a:prstGeom prst="rect">
            <a:avLst/>
          </a:prstGeom>
        </p:spPr>
        <p:txBody>
          <a:bodyPr vert="horz" lIns="91440" tIns="45720" rIns="91440" bIns="45720" rtlCol="0" anchor="ctr">
            <a:normAutofit/>
          </a:bodyPr>
          <a:lstStyle/>
          <a:p>
            <a:r>
              <a:rPr lang="ko-KR" altLang="en-US" dirty="0" smtClean="0"/>
              <a:t>마스터 제목 스타일 편집</a:t>
            </a:r>
            <a:endParaRPr lang="ko-KR" altLang="en-US" dirty="0"/>
          </a:p>
        </p:txBody>
      </p:sp>
      <p:sp>
        <p:nvSpPr>
          <p:cNvPr id="3" name="텍스트 개체 틀 2"/>
          <p:cNvSpPr>
            <a:spLocks noGrp="1"/>
          </p:cNvSpPr>
          <p:nvPr>
            <p:ph type="body" idx="1"/>
          </p:nvPr>
        </p:nvSpPr>
        <p:spPr>
          <a:xfrm>
            <a:off x="457200" y="908724"/>
            <a:ext cx="8229600" cy="5217443"/>
          </a:xfrm>
          <a:prstGeom prst="rect">
            <a:avLst/>
          </a:prstGeom>
        </p:spPr>
        <p:txBody>
          <a:bodyPr vert="horz" lIns="91440" tIns="45720" rIns="91440" bIns="45720" rtlCol="0">
            <a:normAutofit/>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날짜 개체 틀 3"/>
          <p:cNvSpPr>
            <a:spLocks noGrp="1"/>
          </p:cNvSpPr>
          <p:nvPr>
            <p:ph type="dt" sz="half" idx="2"/>
          </p:nvPr>
        </p:nvSpPr>
        <p:spPr>
          <a:xfrm>
            <a:off x="457203" y="6356353"/>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FC6623-9801-44E2-8962-24D16AF8433E}" type="datetime1">
              <a:rPr lang="ko-KR" altLang="en-US" smtClean="0"/>
              <a:t>2017-03-08</a:t>
            </a:fld>
            <a:endParaRPr lang="ko-KR" altLang="en-US"/>
          </a:p>
        </p:txBody>
      </p:sp>
      <p:sp>
        <p:nvSpPr>
          <p:cNvPr id="5" name="바닥글 개체 틀 4"/>
          <p:cNvSpPr>
            <a:spLocks noGrp="1"/>
          </p:cNvSpPr>
          <p:nvPr>
            <p:ph type="ftr" sz="quarter" idx="3"/>
          </p:nvPr>
        </p:nvSpPr>
        <p:spPr>
          <a:xfrm>
            <a:off x="3124203" y="6356353"/>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슬라이드 번호 개체 틀 5"/>
          <p:cNvSpPr>
            <a:spLocks noGrp="1"/>
          </p:cNvSpPr>
          <p:nvPr>
            <p:ph type="sldNum" sz="quarter" idx="4"/>
          </p:nvPr>
        </p:nvSpPr>
        <p:spPr>
          <a:xfrm>
            <a:off x="6553200" y="6356353"/>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10C66A-2542-49CE-8980-1D266FEFB8DA}" type="slidenum">
              <a:rPr lang="ko-KR" altLang="en-US" smtClean="0"/>
              <a:pPr/>
              <a:t>‹#›</a:t>
            </a:fld>
            <a:endParaRPr lang="ko-KR" altLang="en-US"/>
          </a:p>
        </p:txBody>
      </p:sp>
      <p:cxnSp>
        <p:nvCxnSpPr>
          <p:cNvPr id="9" name="직선 연결선 8"/>
          <p:cNvCxnSpPr/>
          <p:nvPr/>
        </p:nvCxnSpPr>
        <p:spPr>
          <a:xfrm>
            <a:off x="611561" y="836712"/>
            <a:ext cx="7992888" cy="0"/>
          </a:xfrm>
          <a:prstGeom prst="line">
            <a:avLst/>
          </a:prstGeom>
          <a:ln w="57150">
            <a:solidFill>
              <a:srgbClr val="00B0F0"/>
            </a:solidFill>
          </a:ln>
        </p:spPr>
        <p:style>
          <a:lnRef idx="1">
            <a:schemeClr val="accent1"/>
          </a:lnRef>
          <a:fillRef idx="0">
            <a:schemeClr val="accent1"/>
          </a:fillRef>
          <a:effectRef idx="0">
            <a:schemeClr val="accent1"/>
          </a:effectRef>
          <a:fontRef idx="minor">
            <a:schemeClr val="tx1"/>
          </a:fontRef>
        </p:style>
      </p:cxnSp>
      <p:sp>
        <p:nvSpPr>
          <p:cNvPr id="11" name="직사각형 10"/>
          <p:cNvSpPr/>
          <p:nvPr userDrawn="1"/>
        </p:nvSpPr>
        <p:spPr>
          <a:xfrm>
            <a:off x="7884368" y="332656"/>
            <a:ext cx="792088" cy="369332"/>
          </a:xfrm>
          <a:prstGeom prst="rect">
            <a:avLst/>
          </a:prstGeom>
        </p:spPr>
        <p:txBody>
          <a:bodyPr wrap="square">
            <a:spAutoFit/>
          </a:bodyPr>
          <a:lstStyle/>
          <a:p>
            <a:r>
              <a:rPr lang="en-US" altLang="ko-KR" sz="1800" baseline="0" dirty="0" smtClean="0"/>
              <a:t>ASTU</a:t>
            </a:r>
            <a:endParaRPr lang="ko-KR" altLang="en-US" dirty="0"/>
          </a:p>
        </p:txBody>
      </p:sp>
      <p:pic>
        <p:nvPicPr>
          <p:cNvPr id="12" name="Picture 11"/>
          <p:cNvPicPr>
            <a:picLocks noChangeAspect="1" noChangeArrowheads="1"/>
          </p:cNvPicPr>
          <p:nvPr userDrawn="1"/>
        </p:nvPicPr>
        <p:blipFill>
          <a:blip r:embed="rId14" cstate="print"/>
          <a:srcRect/>
          <a:stretch>
            <a:fillRect/>
          </a:stretch>
        </p:blipFill>
        <p:spPr bwMode="auto">
          <a:xfrm>
            <a:off x="7452320" y="260649"/>
            <a:ext cx="432048" cy="429397"/>
          </a:xfrm>
          <a:prstGeom prst="rect">
            <a:avLst/>
          </a:prstGeom>
          <a:noFill/>
          <a:ln w="9525">
            <a:noFill/>
            <a:miter lim="800000"/>
            <a:headEnd/>
            <a:tailEnd/>
          </a:ln>
        </p:spPr>
      </p:pic>
    </p:spTree>
    <p:extLst>
      <p:ext uri="{BB962C8B-B14F-4D97-AF65-F5344CB8AC3E}">
        <p14:creationId xmlns:p14="http://schemas.microsoft.com/office/powerpoint/2010/main" val="33134267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iming>
    <p:tnLst>
      <p:par>
        <p:cTn id="1" dur="indefinite" restart="never" nodeType="tmRoot"/>
      </p:par>
    </p:tnLst>
  </p:timing>
  <p:hf hdr="0" ftr="0" dt="0"/>
  <p:txStyles>
    <p:titleStyle>
      <a:lvl1pPr algn="l" defTabSz="914382" rtl="0" eaLnBrk="1" latinLnBrk="1" hangingPunct="1">
        <a:spcBef>
          <a:spcPct val="0"/>
        </a:spcBef>
        <a:buNone/>
        <a:defRPr sz="2800" kern="1200">
          <a:solidFill>
            <a:schemeClr val="tx1"/>
          </a:solidFill>
          <a:latin typeface="+mj-lt"/>
          <a:ea typeface="+mj-ea"/>
          <a:cs typeface="+mj-cs"/>
        </a:defRPr>
      </a:lvl1pPr>
    </p:titleStyle>
    <p:bodyStyle>
      <a:lvl1pPr marL="342893" indent="-342893" algn="l" defTabSz="914382" rtl="0" eaLnBrk="1" latinLnBrk="1"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36" indent="-285744" algn="l" defTabSz="914382" rtl="0" eaLnBrk="1" latinLnBrk="1"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2977" indent="-228595" algn="l" defTabSz="914382"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168" indent="-228595" algn="l" defTabSz="914382"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359" indent="-228595" algn="l" defTabSz="914382"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550" indent="-228595" algn="l" defTabSz="914382"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41" indent="-228595" algn="l" defTabSz="914382"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32" indent="-228595" algn="l" defTabSz="914382"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22" indent="-228595" algn="l" defTabSz="914382"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ko-KR"/>
      </a:defPPr>
      <a:lvl1pPr marL="0" algn="l" defTabSz="914382" rtl="0" eaLnBrk="1" latinLnBrk="1" hangingPunct="1">
        <a:defRPr sz="1800" kern="1200">
          <a:solidFill>
            <a:schemeClr val="tx1"/>
          </a:solidFill>
          <a:latin typeface="+mn-lt"/>
          <a:ea typeface="+mn-ea"/>
          <a:cs typeface="+mn-cs"/>
        </a:defRPr>
      </a:lvl1pPr>
      <a:lvl2pPr marL="457191" algn="l" defTabSz="914382" rtl="0" eaLnBrk="1" latinLnBrk="1" hangingPunct="1">
        <a:defRPr sz="1800" kern="1200">
          <a:solidFill>
            <a:schemeClr val="tx1"/>
          </a:solidFill>
          <a:latin typeface="+mn-lt"/>
          <a:ea typeface="+mn-ea"/>
          <a:cs typeface="+mn-cs"/>
        </a:defRPr>
      </a:lvl2pPr>
      <a:lvl3pPr marL="914382" algn="l" defTabSz="914382" rtl="0" eaLnBrk="1" latinLnBrk="1" hangingPunct="1">
        <a:defRPr sz="1800" kern="1200">
          <a:solidFill>
            <a:schemeClr val="tx1"/>
          </a:solidFill>
          <a:latin typeface="+mn-lt"/>
          <a:ea typeface="+mn-ea"/>
          <a:cs typeface="+mn-cs"/>
        </a:defRPr>
      </a:lvl3pPr>
      <a:lvl4pPr marL="1371573" algn="l" defTabSz="914382" rtl="0" eaLnBrk="1" latinLnBrk="1" hangingPunct="1">
        <a:defRPr sz="1800" kern="1200">
          <a:solidFill>
            <a:schemeClr val="tx1"/>
          </a:solidFill>
          <a:latin typeface="+mn-lt"/>
          <a:ea typeface="+mn-ea"/>
          <a:cs typeface="+mn-cs"/>
        </a:defRPr>
      </a:lvl4pPr>
      <a:lvl5pPr marL="1828764" algn="l" defTabSz="914382" rtl="0" eaLnBrk="1" latinLnBrk="1" hangingPunct="1">
        <a:defRPr sz="1800" kern="1200">
          <a:solidFill>
            <a:schemeClr val="tx1"/>
          </a:solidFill>
          <a:latin typeface="+mn-lt"/>
          <a:ea typeface="+mn-ea"/>
          <a:cs typeface="+mn-cs"/>
        </a:defRPr>
      </a:lvl5pPr>
      <a:lvl6pPr marL="2285955" algn="l" defTabSz="914382" rtl="0" eaLnBrk="1" latinLnBrk="1" hangingPunct="1">
        <a:defRPr sz="1800" kern="1200">
          <a:solidFill>
            <a:schemeClr val="tx1"/>
          </a:solidFill>
          <a:latin typeface="+mn-lt"/>
          <a:ea typeface="+mn-ea"/>
          <a:cs typeface="+mn-cs"/>
        </a:defRPr>
      </a:lvl6pPr>
      <a:lvl7pPr marL="2743146" algn="l" defTabSz="914382" rtl="0" eaLnBrk="1" latinLnBrk="1" hangingPunct="1">
        <a:defRPr sz="1800" kern="1200">
          <a:solidFill>
            <a:schemeClr val="tx1"/>
          </a:solidFill>
          <a:latin typeface="+mn-lt"/>
          <a:ea typeface="+mn-ea"/>
          <a:cs typeface="+mn-cs"/>
        </a:defRPr>
      </a:lvl7pPr>
      <a:lvl8pPr marL="3200336" algn="l" defTabSz="914382" rtl="0" eaLnBrk="1" latinLnBrk="1" hangingPunct="1">
        <a:defRPr sz="1800" kern="1200">
          <a:solidFill>
            <a:schemeClr val="tx1"/>
          </a:solidFill>
          <a:latin typeface="+mn-lt"/>
          <a:ea typeface="+mn-ea"/>
          <a:cs typeface="+mn-cs"/>
        </a:defRPr>
      </a:lvl8pPr>
      <a:lvl9pPr marL="3657526" algn="l" defTabSz="914382"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68313" y="260351"/>
            <a:ext cx="8229600" cy="7778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ko-KR" altLang="en-US" smtClean="0"/>
              <a:t>마스터 제목 스타일 편집</a:t>
            </a:r>
          </a:p>
        </p:txBody>
      </p:sp>
      <p:sp>
        <p:nvSpPr>
          <p:cNvPr id="1027" name="Rectangle 3"/>
          <p:cNvSpPr>
            <a:spLocks noGrp="1" noChangeArrowheads="1"/>
          </p:cNvSpPr>
          <p:nvPr>
            <p:ph type="body" idx="1"/>
          </p:nvPr>
        </p:nvSpPr>
        <p:spPr bwMode="auto">
          <a:xfrm>
            <a:off x="457200" y="1268414"/>
            <a:ext cx="8229600" cy="53292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p>
        </p:txBody>
      </p:sp>
      <p:sp>
        <p:nvSpPr>
          <p:cNvPr id="3079" name="Line 7"/>
          <p:cNvSpPr>
            <a:spLocks noChangeShapeType="1"/>
          </p:cNvSpPr>
          <p:nvPr/>
        </p:nvSpPr>
        <p:spPr bwMode="auto">
          <a:xfrm>
            <a:off x="468314" y="981075"/>
            <a:ext cx="6911975" cy="0"/>
          </a:xfrm>
          <a:prstGeom prst="line">
            <a:avLst/>
          </a:prstGeom>
          <a:noFill/>
          <a:ln w="19050">
            <a:solidFill>
              <a:srgbClr val="FF0000"/>
            </a:solidFill>
            <a:round/>
            <a:headEnd/>
            <a:tailEnd/>
          </a:ln>
          <a:effectLst/>
        </p:spPr>
        <p:txBody>
          <a:bodyPr/>
          <a:lstStyle/>
          <a:p>
            <a:pPr>
              <a:defRPr/>
            </a:pPr>
            <a:endParaRPr lang="ko-KR" altLang="en-US">
              <a:latin typeface="굴림" pitchFamily="50" charset="-127"/>
              <a:ea typeface="굴림" pitchFamily="50" charset="-127"/>
            </a:endParaRPr>
          </a:p>
        </p:txBody>
      </p:sp>
    </p:spTree>
    <p:extLst>
      <p:ext uri="{BB962C8B-B14F-4D97-AF65-F5344CB8AC3E}">
        <p14:creationId xmlns:p14="http://schemas.microsoft.com/office/powerpoint/2010/main" val="3527469042"/>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hf hdr="0" ftr="0" dt="0"/>
  <p:txStyles>
    <p:titleStyle>
      <a:lvl1pPr algn="l" rtl="0" eaLnBrk="1" fontAlgn="base" latinLnBrk="1" hangingPunct="1">
        <a:spcBef>
          <a:spcPct val="0"/>
        </a:spcBef>
        <a:spcAft>
          <a:spcPct val="0"/>
        </a:spcAft>
        <a:defRPr kumimoji="1" sz="3200">
          <a:solidFill>
            <a:schemeClr val="tx2"/>
          </a:solidFill>
          <a:latin typeface="+mj-lt"/>
          <a:ea typeface="+mj-ea"/>
          <a:cs typeface="굴림" charset="-127"/>
        </a:defRPr>
      </a:lvl1pPr>
      <a:lvl2pPr algn="l" rtl="0" eaLnBrk="1" fontAlgn="base" latinLnBrk="1" hangingPunct="1">
        <a:spcBef>
          <a:spcPct val="0"/>
        </a:spcBef>
        <a:spcAft>
          <a:spcPct val="0"/>
        </a:spcAft>
        <a:defRPr kumimoji="1" sz="3200">
          <a:solidFill>
            <a:schemeClr val="tx2"/>
          </a:solidFill>
          <a:latin typeface="Arial Black" pitchFamily="34" charset="0"/>
          <a:ea typeface="굴림" pitchFamily="50" charset="-127"/>
          <a:cs typeface="굴림" charset="-127"/>
        </a:defRPr>
      </a:lvl2pPr>
      <a:lvl3pPr algn="l" rtl="0" eaLnBrk="1" fontAlgn="base" latinLnBrk="1" hangingPunct="1">
        <a:spcBef>
          <a:spcPct val="0"/>
        </a:spcBef>
        <a:spcAft>
          <a:spcPct val="0"/>
        </a:spcAft>
        <a:defRPr kumimoji="1" sz="3200">
          <a:solidFill>
            <a:schemeClr val="tx2"/>
          </a:solidFill>
          <a:latin typeface="Arial Black" pitchFamily="34" charset="0"/>
          <a:ea typeface="굴림" pitchFamily="50" charset="-127"/>
          <a:cs typeface="굴림" charset="-127"/>
        </a:defRPr>
      </a:lvl3pPr>
      <a:lvl4pPr algn="l" rtl="0" eaLnBrk="1" fontAlgn="base" latinLnBrk="1" hangingPunct="1">
        <a:spcBef>
          <a:spcPct val="0"/>
        </a:spcBef>
        <a:spcAft>
          <a:spcPct val="0"/>
        </a:spcAft>
        <a:defRPr kumimoji="1" sz="3200">
          <a:solidFill>
            <a:schemeClr val="tx2"/>
          </a:solidFill>
          <a:latin typeface="Arial Black" pitchFamily="34" charset="0"/>
          <a:ea typeface="굴림" pitchFamily="50" charset="-127"/>
          <a:cs typeface="굴림" charset="-127"/>
        </a:defRPr>
      </a:lvl4pPr>
      <a:lvl5pPr algn="l" rtl="0" eaLnBrk="1" fontAlgn="base" latinLnBrk="1" hangingPunct="1">
        <a:spcBef>
          <a:spcPct val="0"/>
        </a:spcBef>
        <a:spcAft>
          <a:spcPct val="0"/>
        </a:spcAft>
        <a:defRPr kumimoji="1" sz="3200">
          <a:solidFill>
            <a:schemeClr val="tx2"/>
          </a:solidFill>
          <a:latin typeface="Arial Black" pitchFamily="34" charset="0"/>
          <a:ea typeface="굴림" pitchFamily="50" charset="-127"/>
          <a:cs typeface="굴림" charset="-127"/>
        </a:defRPr>
      </a:lvl5pPr>
      <a:lvl6pPr marL="457200" algn="l" rtl="0" eaLnBrk="1" fontAlgn="base" latinLnBrk="1" hangingPunct="1">
        <a:spcBef>
          <a:spcPct val="0"/>
        </a:spcBef>
        <a:spcAft>
          <a:spcPct val="0"/>
        </a:spcAft>
        <a:defRPr kumimoji="1" sz="3200">
          <a:solidFill>
            <a:schemeClr val="tx2"/>
          </a:solidFill>
          <a:latin typeface="Arial Black" pitchFamily="34" charset="0"/>
          <a:ea typeface="굴림" pitchFamily="50" charset="-127"/>
        </a:defRPr>
      </a:lvl6pPr>
      <a:lvl7pPr marL="914400" algn="l" rtl="0" eaLnBrk="1" fontAlgn="base" latinLnBrk="1" hangingPunct="1">
        <a:spcBef>
          <a:spcPct val="0"/>
        </a:spcBef>
        <a:spcAft>
          <a:spcPct val="0"/>
        </a:spcAft>
        <a:defRPr kumimoji="1" sz="3200">
          <a:solidFill>
            <a:schemeClr val="tx2"/>
          </a:solidFill>
          <a:latin typeface="Arial Black" pitchFamily="34" charset="0"/>
          <a:ea typeface="굴림" pitchFamily="50" charset="-127"/>
        </a:defRPr>
      </a:lvl7pPr>
      <a:lvl8pPr marL="1371600" algn="l" rtl="0" eaLnBrk="1" fontAlgn="base" latinLnBrk="1" hangingPunct="1">
        <a:spcBef>
          <a:spcPct val="0"/>
        </a:spcBef>
        <a:spcAft>
          <a:spcPct val="0"/>
        </a:spcAft>
        <a:defRPr kumimoji="1" sz="3200">
          <a:solidFill>
            <a:schemeClr val="tx2"/>
          </a:solidFill>
          <a:latin typeface="Arial Black" pitchFamily="34" charset="0"/>
          <a:ea typeface="굴림" pitchFamily="50" charset="-127"/>
        </a:defRPr>
      </a:lvl8pPr>
      <a:lvl9pPr marL="1828800" algn="l" rtl="0" eaLnBrk="1" fontAlgn="base" latinLnBrk="1" hangingPunct="1">
        <a:spcBef>
          <a:spcPct val="0"/>
        </a:spcBef>
        <a:spcAft>
          <a:spcPct val="0"/>
        </a:spcAft>
        <a:defRPr kumimoji="1" sz="3200">
          <a:solidFill>
            <a:schemeClr val="tx2"/>
          </a:solidFill>
          <a:latin typeface="Arial Black" pitchFamily="34" charset="0"/>
          <a:ea typeface="굴림" pitchFamily="50" charset="-127"/>
        </a:defRPr>
      </a:lvl9pPr>
    </p:titleStyle>
    <p:bodyStyle>
      <a:lvl1pPr marL="342900" indent="-342900" algn="l" rtl="0" eaLnBrk="1" fontAlgn="base" latinLnBrk="1" hangingPunct="1">
        <a:spcBef>
          <a:spcPct val="20000"/>
        </a:spcBef>
        <a:spcAft>
          <a:spcPct val="0"/>
        </a:spcAft>
        <a:buFont typeface="Wingdings" charset="2"/>
        <a:buChar char="§"/>
        <a:defRPr kumimoji="1" sz="2000">
          <a:solidFill>
            <a:schemeClr val="tx1"/>
          </a:solidFill>
          <a:latin typeface="+mn-lt"/>
          <a:ea typeface="+mn-ea"/>
          <a:cs typeface="굴림" charset="-127"/>
        </a:defRPr>
      </a:lvl1pPr>
      <a:lvl2pPr marL="742950" indent="-285750" algn="l" rtl="0" eaLnBrk="1" fontAlgn="base" latinLnBrk="1" hangingPunct="1">
        <a:spcBef>
          <a:spcPct val="20000"/>
        </a:spcBef>
        <a:spcAft>
          <a:spcPct val="0"/>
        </a:spcAft>
        <a:buFont typeface="Wingdings" charset="2"/>
        <a:buChar char="§"/>
        <a:defRPr kumimoji="1" sz="2800">
          <a:solidFill>
            <a:schemeClr val="tx1"/>
          </a:solidFill>
          <a:latin typeface="+mn-lt"/>
          <a:ea typeface="+mn-ea"/>
          <a:cs typeface="굴림" charset="-127"/>
        </a:defRPr>
      </a:lvl2pPr>
      <a:lvl3pPr marL="1143000" indent="-228600" algn="l" rtl="0" eaLnBrk="1" fontAlgn="base" latinLnBrk="1" hangingPunct="1">
        <a:spcBef>
          <a:spcPct val="20000"/>
        </a:spcBef>
        <a:spcAft>
          <a:spcPct val="0"/>
        </a:spcAft>
        <a:buFont typeface="Wingdings" charset="2"/>
        <a:buChar char="§"/>
        <a:defRPr kumimoji="1" sz="2400">
          <a:solidFill>
            <a:schemeClr val="tx1"/>
          </a:solidFill>
          <a:latin typeface="+mn-lt"/>
          <a:ea typeface="+mn-ea"/>
          <a:cs typeface="굴림" charset="-127"/>
        </a:defRPr>
      </a:lvl3pPr>
      <a:lvl4pPr marL="1600200" indent="-228600" algn="l" rtl="0" eaLnBrk="1" fontAlgn="base" latinLnBrk="1" hangingPunct="1">
        <a:spcBef>
          <a:spcPct val="20000"/>
        </a:spcBef>
        <a:spcAft>
          <a:spcPct val="0"/>
        </a:spcAft>
        <a:buChar char="–"/>
        <a:defRPr kumimoji="1" sz="1600">
          <a:solidFill>
            <a:schemeClr val="tx1"/>
          </a:solidFill>
          <a:latin typeface="+mn-lt"/>
          <a:ea typeface="+mn-ea"/>
          <a:cs typeface="굴림" charset="-127"/>
        </a:defRPr>
      </a:lvl4pPr>
      <a:lvl5pPr marL="2057400" indent="-228600" algn="l" rtl="0" eaLnBrk="1" fontAlgn="base" latinLnBrk="1" hangingPunct="1">
        <a:spcBef>
          <a:spcPct val="20000"/>
        </a:spcBef>
        <a:spcAft>
          <a:spcPct val="0"/>
        </a:spcAft>
        <a:buChar char="»"/>
        <a:defRPr kumimoji="1" sz="1600">
          <a:solidFill>
            <a:schemeClr val="tx1"/>
          </a:solidFill>
          <a:latin typeface="+mn-lt"/>
          <a:ea typeface="+mn-ea"/>
          <a:cs typeface="굴림" charset="-127"/>
        </a:defRPr>
      </a:lvl5pPr>
      <a:lvl6pPr marL="2514600" indent="-228600" algn="l" rtl="0" eaLnBrk="1" fontAlgn="base" latinLnBrk="1" hangingPunct="1">
        <a:spcBef>
          <a:spcPct val="20000"/>
        </a:spcBef>
        <a:spcAft>
          <a:spcPct val="0"/>
        </a:spcAft>
        <a:buChar char="»"/>
        <a:defRPr kumimoji="1" sz="1600">
          <a:solidFill>
            <a:schemeClr val="tx1"/>
          </a:solidFill>
          <a:latin typeface="+mn-lt"/>
          <a:ea typeface="+mn-ea"/>
        </a:defRPr>
      </a:lvl6pPr>
      <a:lvl7pPr marL="2971800" indent="-228600" algn="l" rtl="0" eaLnBrk="1" fontAlgn="base" latinLnBrk="1" hangingPunct="1">
        <a:spcBef>
          <a:spcPct val="20000"/>
        </a:spcBef>
        <a:spcAft>
          <a:spcPct val="0"/>
        </a:spcAft>
        <a:buChar char="»"/>
        <a:defRPr kumimoji="1" sz="1600">
          <a:solidFill>
            <a:schemeClr val="tx1"/>
          </a:solidFill>
          <a:latin typeface="+mn-lt"/>
          <a:ea typeface="+mn-ea"/>
        </a:defRPr>
      </a:lvl7pPr>
      <a:lvl8pPr marL="3429000" indent="-228600" algn="l" rtl="0" eaLnBrk="1" fontAlgn="base" latinLnBrk="1" hangingPunct="1">
        <a:spcBef>
          <a:spcPct val="20000"/>
        </a:spcBef>
        <a:spcAft>
          <a:spcPct val="0"/>
        </a:spcAft>
        <a:buChar char="»"/>
        <a:defRPr kumimoji="1" sz="1600">
          <a:solidFill>
            <a:schemeClr val="tx1"/>
          </a:solidFill>
          <a:latin typeface="+mn-lt"/>
          <a:ea typeface="+mn-ea"/>
        </a:defRPr>
      </a:lvl8pPr>
      <a:lvl9pPr marL="3886200" indent="-228600" algn="l" rtl="0" eaLnBrk="1" fontAlgn="base" latinLnBrk="1" hangingPunct="1">
        <a:spcBef>
          <a:spcPct val="20000"/>
        </a:spcBef>
        <a:spcAft>
          <a:spcPct val="0"/>
        </a:spcAft>
        <a:buChar char="»"/>
        <a:defRPr kumimoji="1" sz="1600">
          <a:solidFill>
            <a:schemeClr val="tx1"/>
          </a:solidFill>
          <a:latin typeface="+mn-lt"/>
          <a:ea typeface="+mn-ea"/>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제목 1"/>
          <p:cNvSpPr>
            <a:spLocks noGrp="1"/>
          </p:cNvSpPr>
          <p:nvPr>
            <p:ph type="ctrTitle"/>
          </p:nvPr>
        </p:nvSpPr>
        <p:spPr>
          <a:xfrm>
            <a:off x="323528" y="188640"/>
            <a:ext cx="8606680" cy="2520280"/>
          </a:xfrm>
          <a:solidFill>
            <a:schemeClr val="bg1"/>
          </a:solidFill>
        </p:spPr>
        <p:txBody>
          <a:bodyPr rtlCol="0">
            <a:normAutofit/>
          </a:bodyPr>
          <a:lstStyle/>
          <a:p>
            <a:pPr algn="ctr">
              <a:defRPr/>
            </a:pPr>
            <a:r>
              <a:rPr lang="en-US" altLang="ko-KR" dirty="0" smtClean="0">
                <a:latin typeface="HY견고딕" pitchFamily="18" charset="-127"/>
                <a:ea typeface="HY견고딕" pitchFamily="18" charset="-127"/>
              </a:rPr>
              <a:t>CSE </a:t>
            </a:r>
            <a:r>
              <a:rPr lang="en-US" altLang="ko-KR" dirty="0" smtClean="0">
                <a:latin typeface="HY견고딕" pitchFamily="18" charset="-127"/>
                <a:ea typeface="HY견고딕" pitchFamily="18" charset="-127"/>
              </a:rPr>
              <a:t>1102 </a:t>
            </a:r>
            <a:r>
              <a:rPr lang="en-US" altLang="ko-KR" sz="2400" dirty="0" smtClean="0">
                <a:latin typeface="HY견고딕" pitchFamily="18" charset="-127"/>
                <a:ea typeface="HY견고딕" pitchFamily="18" charset="-127"/>
              </a:rPr>
              <a:t> </a:t>
            </a:r>
            <a:r>
              <a:rPr lang="en-US" altLang="ko-KR" b="1" dirty="0" smtClean="0">
                <a:latin typeface="HY견고딕" pitchFamily="18" charset="-127"/>
                <a:ea typeface="HY견고딕" pitchFamily="18" charset="-127"/>
              </a:rPr>
              <a:t>Fundamentals of Programming</a:t>
            </a:r>
            <a:r>
              <a:rPr lang="en-US" altLang="ko-KR" sz="4400" b="1" dirty="0" smtClean="0">
                <a:latin typeface="HY견고딕" pitchFamily="18" charset="-127"/>
                <a:ea typeface="HY견고딕" pitchFamily="18" charset="-127"/>
              </a:rPr>
              <a:t> </a:t>
            </a:r>
            <a:br>
              <a:rPr lang="en-US" altLang="ko-KR" sz="4400" b="1" dirty="0" smtClean="0">
                <a:latin typeface="HY견고딕" pitchFamily="18" charset="-127"/>
                <a:ea typeface="HY견고딕" pitchFamily="18" charset="-127"/>
              </a:rPr>
            </a:br>
            <a:r>
              <a:rPr lang="en-US" altLang="ko-KR" sz="4400" b="1" dirty="0" smtClean="0"/>
              <a:t/>
            </a:r>
            <a:br>
              <a:rPr lang="en-US" altLang="ko-KR" sz="4400" b="1" dirty="0" smtClean="0"/>
            </a:br>
            <a:r>
              <a:rPr lang="en-US" altLang="ko-KR" dirty="0" smtClean="0"/>
              <a:t>Lecture #14</a:t>
            </a:r>
            <a:endParaRPr lang="ko-KR" altLang="en-US" dirty="0"/>
          </a:p>
        </p:txBody>
      </p:sp>
      <p:sp>
        <p:nvSpPr>
          <p:cNvPr id="7" name="부제목 2"/>
          <p:cNvSpPr txBox="1">
            <a:spLocks/>
          </p:cNvSpPr>
          <p:nvPr/>
        </p:nvSpPr>
        <p:spPr>
          <a:xfrm>
            <a:off x="937319" y="2995464"/>
            <a:ext cx="6906767" cy="3331732"/>
          </a:xfrm>
          <a:prstGeom prst="rect">
            <a:avLst/>
          </a:prstGeom>
        </p:spPr>
        <p:txBody>
          <a:bodyPr vert="horz" lIns="91440" tIns="45720" rIns="91440" bIns="45720" rtlCol="0">
            <a:normAutofit/>
          </a:bodyPr>
          <a:lstStyle/>
          <a:p>
            <a:pPr marL="0" marR="0" lvl="0" indent="0" algn="ctr" defTabSz="1015980" rtl="0" eaLnBrk="1" fontAlgn="auto" latinLnBrk="1" hangingPunct="1">
              <a:lnSpc>
                <a:spcPct val="100000"/>
              </a:lnSpc>
              <a:spcBef>
                <a:spcPct val="20000"/>
              </a:spcBef>
              <a:spcAft>
                <a:spcPts val="0"/>
              </a:spcAft>
              <a:buClrTx/>
              <a:buSzTx/>
              <a:buFont typeface="Arial" panose="020B0604020202020204" pitchFamily="34" charset="0"/>
              <a:buNone/>
              <a:tabLst/>
              <a:defRPr/>
            </a:pPr>
            <a:endParaRPr kumimoji="0" lang="en-US" altLang="ko-KR" sz="2800" b="0" i="0" u="none" strike="noStrike" kern="1200" cap="none" spc="0" normalizeH="0" baseline="0" noProof="0" dirty="0" smtClean="0">
              <a:ln>
                <a:noFill/>
              </a:ln>
              <a:solidFill>
                <a:schemeClr val="tx1">
                  <a:tint val="75000"/>
                </a:schemeClr>
              </a:solidFill>
              <a:effectLst/>
              <a:uLnTx/>
              <a:uFillTx/>
              <a:latin typeface="+mn-lt"/>
              <a:ea typeface="+mn-ea"/>
              <a:cs typeface="+mn-cs"/>
            </a:endParaRPr>
          </a:p>
          <a:p>
            <a:pPr marL="0" marR="0" lvl="0" indent="0" algn="ctr" defTabSz="1015980" rtl="0" eaLnBrk="1" fontAlgn="auto" latinLnBrk="1" hangingPunct="1">
              <a:lnSpc>
                <a:spcPct val="100000"/>
              </a:lnSpc>
              <a:spcBef>
                <a:spcPct val="20000"/>
              </a:spcBef>
              <a:spcAft>
                <a:spcPts val="0"/>
              </a:spcAft>
              <a:buClrTx/>
              <a:buSzTx/>
              <a:buFont typeface="Arial" panose="020B0604020202020204" pitchFamily="34" charset="0"/>
              <a:buNone/>
              <a:tabLst/>
              <a:defRPr/>
            </a:pPr>
            <a:r>
              <a:rPr kumimoji="0" lang="en-US" altLang="ko-KR" sz="2000" b="0" i="0" u="none" strike="noStrike" kern="1200" cap="none" spc="0" normalizeH="0" baseline="0" noProof="0" dirty="0" smtClean="0">
                <a:ln>
                  <a:noFill/>
                </a:ln>
                <a:solidFill>
                  <a:schemeClr val="tx1">
                    <a:tint val="75000"/>
                  </a:schemeClr>
                </a:solidFill>
                <a:effectLst/>
                <a:uLnTx/>
                <a:uFillTx/>
                <a:latin typeface="+mn-lt"/>
                <a:ea typeface="+mn-ea"/>
                <a:cs typeface="+mn-cs"/>
              </a:rPr>
              <a:t>Spring </a:t>
            </a:r>
            <a:r>
              <a:rPr kumimoji="0" lang="en-US" altLang="ko-KR" sz="2000" b="0" i="0" u="none" strike="noStrike" kern="1200" cap="none" spc="0" normalizeH="0" baseline="0" noProof="0" dirty="0" smtClean="0">
                <a:ln>
                  <a:noFill/>
                </a:ln>
                <a:solidFill>
                  <a:schemeClr val="tx1">
                    <a:tint val="75000"/>
                  </a:schemeClr>
                </a:solidFill>
                <a:effectLst/>
                <a:uLnTx/>
                <a:uFillTx/>
                <a:latin typeface="+mn-lt"/>
                <a:ea typeface="+mn-ea"/>
                <a:cs typeface="+mn-cs"/>
              </a:rPr>
              <a:t>2017</a:t>
            </a:r>
            <a:endParaRPr kumimoji="0" lang="en-US" altLang="ko-KR" sz="2000" b="0" i="0" u="none" strike="noStrike" kern="1200" cap="none" spc="0" normalizeH="0" baseline="0" noProof="0" dirty="0" smtClean="0">
              <a:ln>
                <a:noFill/>
              </a:ln>
              <a:solidFill>
                <a:schemeClr val="tx1">
                  <a:tint val="75000"/>
                </a:schemeClr>
              </a:solidFill>
              <a:effectLst/>
              <a:uLnTx/>
              <a:uFillTx/>
              <a:latin typeface="+mn-lt"/>
              <a:ea typeface="+mn-ea"/>
              <a:cs typeface="+mn-cs"/>
            </a:endParaRPr>
          </a:p>
          <a:p>
            <a:pPr marL="0" marR="0" lvl="0" indent="0" algn="ctr" defTabSz="1015980" rtl="0" eaLnBrk="1" fontAlgn="auto" latinLnBrk="1" hangingPunct="1">
              <a:lnSpc>
                <a:spcPct val="100000"/>
              </a:lnSpc>
              <a:spcBef>
                <a:spcPct val="20000"/>
              </a:spcBef>
              <a:spcAft>
                <a:spcPts val="0"/>
              </a:spcAft>
              <a:buClrTx/>
              <a:buSzTx/>
              <a:buFont typeface="Arial" panose="020B0604020202020204" pitchFamily="34" charset="0"/>
              <a:buNone/>
              <a:tabLst/>
              <a:defRPr/>
            </a:pPr>
            <a:endParaRPr kumimoji="0" lang="en-US" altLang="ko-KR" sz="2000" b="0" i="0" u="none" strike="noStrike" kern="1200" cap="none" spc="0" normalizeH="0" baseline="0" noProof="0" dirty="0" smtClean="0">
              <a:ln>
                <a:noFill/>
              </a:ln>
              <a:solidFill>
                <a:schemeClr val="tx1">
                  <a:tint val="75000"/>
                </a:schemeClr>
              </a:solidFill>
              <a:effectLst/>
              <a:uLnTx/>
              <a:uFillTx/>
              <a:latin typeface="+mn-lt"/>
              <a:ea typeface="+mn-ea"/>
              <a:cs typeface="+mn-cs"/>
            </a:endParaRPr>
          </a:p>
          <a:p>
            <a:pPr marL="0" marR="0" lvl="0" indent="0" algn="ctr" defTabSz="1015980" rtl="0" eaLnBrk="1" fontAlgn="auto" latinLnBrk="1" hangingPunct="1">
              <a:lnSpc>
                <a:spcPct val="100000"/>
              </a:lnSpc>
              <a:spcBef>
                <a:spcPct val="20000"/>
              </a:spcBef>
              <a:spcAft>
                <a:spcPts val="0"/>
              </a:spcAft>
              <a:buClrTx/>
              <a:buSzTx/>
              <a:buFont typeface="Arial" panose="020B0604020202020204" pitchFamily="34" charset="0"/>
              <a:buNone/>
              <a:tabLst/>
              <a:defRPr/>
            </a:pPr>
            <a:endParaRPr kumimoji="0" lang="en-US" altLang="ko-KR" sz="2000" b="0" i="0" u="none" strike="noStrike" kern="1200" cap="none" spc="0" normalizeH="0" baseline="0" noProof="0" dirty="0" smtClean="0">
              <a:ln>
                <a:noFill/>
              </a:ln>
              <a:solidFill>
                <a:schemeClr val="tx1">
                  <a:tint val="75000"/>
                </a:schemeClr>
              </a:solidFill>
              <a:effectLst/>
              <a:uLnTx/>
              <a:uFillTx/>
              <a:latin typeface="+mn-lt"/>
              <a:ea typeface="+mn-ea"/>
              <a:cs typeface="+mn-cs"/>
            </a:endParaRPr>
          </a:p>
          <a:p>
            <a:pPr lvl="0" algn="ctr" defTabSz="1015980">
              <a:spcBef>
                <a:spcPct val="20000"/>
              </a:spcBef>
              <a:defRPr/>
            </a:pPr>
            <a:r>
              <a:rPr lang="en-US" altLang="ko-KR" dirty="0">
                <a:solidFill>
                  <a:schemeClr val="tx1">
                    <a:tint val="75000"/>
                  </a:schemeClr>
                </a:solidFill>
              </a:rPr>
              <a:t>Computer Science &amp; Engineering Program</a:t>
            </a:r>
          </a:p>
          <a:p>
            <a:pPr lvl="0" algn="ctr" defTabSz="1015980">
              <a:spcBef>
                <a:spcPct val="20000"/>
              </a:spcBef>
              <a:defRPr/>
            </a:pPr>
            <a:r>
              <a:rPr lang="en-US" altLang="ko-KR" dirty="0">
                <a:solidFill>
                  <a:schemeClr val="tx1">
                    <a:tint val="75000"/>
                  </a:schemeClr>
                </a:solidFill>
              </a:rPr>
              <a:t> School of Electrical Engineering &amp; Computing</a:t>
            </a:r>
          </a:p>
          <a:p>
            <a:pPr lvl="0" algn="ctr" defTabSz="1015980">
              <a:spcBef>
                <a:spcPct val="20000"/>
              </a:spcBef>
              <a:defRPr/>
            </a:pPr>
            <a:r>
              <a:rPr lang="en-US" altLang="ko-KR" dirty="0">
                <a:solidFill>
                  <a:schemeClr val="tx1">
                    <a:tint val="75000"/>
                  </a:schemeClr>
                </a:solidFill>
              </a:rPr>
              <a:t>Adama Science &amp; Technology University</a:t>
            </a:r>
            <a:endParaRPr lang="ko-KR" altLang="en-US" dirty="0">
              <a:solidFill>
                <a:schemeClr val="tx1">
                  <a:tint val="75000"/>
                </a:schemeClr>
              </a:solidFill>
            </a:endParaRPr>
          </a:p>
        </p:txBody>
      </p:sp>
    </p:spTree>
    <p:extLst>
      <p:ext uri="{BB962C8B-B14F-4D97-AF65-F5344CB8AC3E}">
        <p14:creationId xmlns:p14="http://schemas.microsoft.com/office/powerpoint/2010/main" val="40250293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Elevator Class</a:t>
            </a:r>
            <a:endParaRPr lang="en-US" dirty="0"/>
          </a:p>
        </p:txBody>
      </p:sp>
      <p:sp>
        <p:nvSpPr>
          <p:cNvPr id="3" name="Content Placeholder 2"/>
          <p:cNvSpPr>
            <a:spLocks noGrp="1"/>
          </p:cNvSpPr>
          <p:nvPr>
            <p:ph idx="1"/>
          </p:nvPr>
        </p:nvSpPr>
        <p:spPr/>
        <p:txBody>
          <a:bodyPr/>
          <a:lstStyle/>
          <a:p>
            <a:r>
              <a:rPr lang="en-US" dirty="0"/>
              <a:t>Complete the following class by including functions corresponding to the two </a:t>
            </a:r>
            <a:r>
              <a:rPr lang="en-US" dirty="0" smtClean="0"/>
              <a:t> prototypes </a:t>
            </a:r>
            <a:r>
              <a:rPr lang="en-US" dirty="0"/>
              <a:t>listed in the declaration section:</a:t>
            </a:r>
          </a:p>
        </p:txBody>
      </p:sp>
      <p:sp>
        <p:nvSpPr>
          <p:cNvPr id="4" name="Slide Number Placeholder 3"/>
          <p:cNvSpPr>
            <a:spLocks noGrp="1"/>
          </p:cNvSpPr>
          <p:nvPr>
            <p:ph type="sldNum" sz="quarter" idx="12"/>
          </p:nvPr>
        </p:nvSpPr>
        <p:spPr/>
        <p:txBody>
          <a:bodyPr/>
          <a:lstStyle/>
          <a:p>
            <a:fld id="{DD10C66A-2542-49CE-8980-1D266FEFB8DA}" type="slidenum">
              <a:rPr lang="ko-KR" altLang="en-US" smtClean="0"/>
              <a:pPr/>
              <a:t>10</a:t>
            </a:fld>
            <a:endParaRPr lang="ko-KR" altLang="en-US"/>
          </a:p>
        </p:txBody>
      </p:sp>
      <p:pic>
        <p:nvPicPr>
          <p:cNvPr id="5" name="Picture 4"/>
          <p:cNvPicPr>
            <a:picLocks noChangeAspect="1"/>
          </p:cNvPicPr>
          <p:nvPr/>
        </p:nvPicPr>
        <p:blipFill>
          <a:blip r:embed="rId2"/>
          <a:stretch>
            <a:fillRect/>
          </a:stretch>
        </p:blipFill>
        <p:spPr>
          <a:xfrm>
            <a:off x="1043608" y="3140968"/>
            <a:ext cx="7239438" cy="2592288"/>
          </a:xfrm>
          <a:prstGeom prst="rect">
            <a:avLst/>
          </a:prstGeom>
        </p:spPr>
      </p:pic>
    </p:spTree>
    <p:extLst>
      <p:ext uri="{BB962C8B-B14F-4D97-AF65-F5344CB8AC3E}">
        <p14:creationId xmlns:p14="http://schemas.microsoft.com/office/powerpoint/2010/main" val="24005285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Elevator Class</a:t>
            </a:r>
          </a:p>
        </p:txBody>
      </p:sp>
      <p:sp>
        <p:nvSpPr>
          <p:cNvPr id="3" name="Content Placeholder 2"/>
          <p:cNvSpPr>
            <a:spLocks noGrp="1"/>
          </p:cNvSpPr>
          <p:nvPr>
            <p:ph idx="1"/>
          </p:nvPr>
        </p:nvSpPr>
        <p:spPr/>
        <p:txBody>
          <a:bodyPr>
            <a:normAutofit fontScale="92500"/>
          </a:bodyPr>
          <a:lstStyle/>
          <a:p>
            <a:r>
              <a:rPr lang="en-US" dirty="0"/>
              <a:t>In this definition, </a:t>
            </a:r>
            <a:endParaRPr lang="en-US" dirty="0" smtClean="0"/>
          </a:p>
          <a:p>
            <a:pPr lvl="1"/>
            <a:r>
              <a:rPr lang="en-US" dirty="0" smtClean="0"/>
              <a:t>the </a:t>
            </a:r>
            <a:r>
              <a:rPr lang="en-US" dirty="0"/>
              <a:t>data member </a:t>
            </a:r>
            <a:r>
              <a:rPr lang="en-US" dirty="0" smtClean="0"/>
              <a:t>elNum is </a:t>
            </a:r>
            <a:r>
              <a:rPr lang="en-US" dirty="0"/>
              <a:t>used to store the elevator’s number, </a:t>
            </a:r>
          </a:p>
          <a:p>
            <a:pPr lvl="1"/>
            <a:r>
              <a:rPr lang="en-US" dirty="0" smtClean="0"/>
              <a:t>the </a:t>
            </a:r>
            <a:r>
              <a:rPr lang="en-US" dirty="0"/>
              <a:t>data </a:t>
            </a:r>
            <a:r>
              <a:rPr lang="en-US" dirty="0" smtClean="0"/>
              <a:t>member currentFloor is </a:t>
            </a:r>
            <a:r>
              <a:rPr lang="en-US" dirty="0"/>
              <a:t>used to store the elevator’s current floor position, and the data </a:t>
            </a:r>
            <a:r>
              <a:rPr lang="en-US" dirty="0" smtClean="0"/>
              <a:t>member highestFloor is </a:t>
            </a:r>
            <a:r>
              <a:rPr lang="en-US" dirty="0"/>
              <a:t>used to store the highest floor the elevator can reach.</a:t>
            </a:r>
          </a:p>
          <a:p>
            <a:r>
              <a:rPr lang="en-US" dirty="0"/>
              <a:t>The constructor should allow initialization of an object’s three data members with the data </a:t>
            </a:r>
            <a:r>
              <a:rPr lang="en-US" dirty="0" smtClean="0"/>
              <a:t>passed </a:t>
            </a:r>
            <a:r>
              <a:rPr lang="en-US" dirty="0"/>
              <a:t>to the constructor when an Elevatorobject is instantiated. </a:t>
            </a:r>
          </a:p>
        </p:txBody>
      </p:sp>
      <p:sp>
        <p:nvSpPr>
          <p:cNvPr id="4" name="Slide Number Placeholder 3"/>
          <p:cNvSpPr>
            <a:spLocks noGrp="1"/>
          </p:cNvSpPr>
          <p:nvPr>
            <p:ph type="sldNum" sz="quarter" idx="12"/>
          </p:nvPr>
        </p:nvSpPr>
        <p:spPr/>
        <p:txBody>
          <a:bodyPr/>
          <a:lstStyle/>
          <a:p>
            <a:fld id="{DD10C66A-2542-49CE-8980-1D266FEFB8DA}" type="slidenum">
              <a:rPr lang="ko-KR" altLang="en-US" smtClean="0"/>
              <a:pPr/>
              <a:t>11</a:t>
            </a:fld>
            <a:endParaRPr lang="ko-KR" altLang="en-US"/>
          </a:p>
        </p:txBody>
      </p:sp>
    </p:spTree>
    <p:extLst>
      <p:ext uri="{BB962C8B-B14F-4D97-AF65-F5344CB8AC3E}">
        <p14:creationId xmlns:p14="http://schemas.microsoft.com/office/powerpoint/2010/main" val="4808859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Elevator Class</a:t>
            </a:r>
          </a:p>
        </p:txBody>
      </p:sp>
      <p:sp>
        <p:nvSpPr>
          <p:cNvPr id="3" name="Content Placeholder 2"/>
          <p:cNvSpPr>
            <a:spLocks noGrp="1"/>
          </p:cNvSpPr>
          <p:nvPr>
            <p:ph idx="1"/>
          </p:nvPr>
        </p:nvSpPr>
        <p:spPr/>
        <p:txBody>
          <a:bodyPr>
            <a:normAutofit fontScale="92500" lnSpcReduction="20000"/>
          </a:bodyPr>
          <a:lstStyle/>
          <a:p>
            <a:r>
              <a:rPr lang="en-US" dirty="0"/>
              <a:t>The request function should code the following algorithm:</a:t>
            </a:r>
          </a:p>
          <a:p>
            <a:pPr marL="400043" lvl="1" indent="0">
              <a:buNone/>
            </a:pPr>
            <a:r>
              <a:rPr lang="en-US" sz="1600" b="1" i="1" dirty="0"/>
              <a:t>If a request is made for a nonexistent floor, a floor higher than the</a:t>
            </a:r>
          </a:p>
          <a:p>
            <a:pPr marL="400043" lvl="1" indent="0">
              <a:buNone/>
            </a:pPr>
            <a:r>
              <a:rPr lang="en-US" sz="1600" b="1" i="1" dirty="0"/>
              <a:t>topmost floor, or the current </a:t>
            </a:r>
            <a:r>
              <a:rPr lang="en-US" sz="1600" b="1" i="1" dirty="0" smtClean="0"/>
              <a:t>floor </a:t>
            </a:r>
          </a:p>
          <a:p>
            <a:pPr marL="400043" lvl="1" indent="0">
              <a:buNone/>
            </a:pPr>
            <a:r>
              <a:rPr lang="en-US" sz="1600" b="1" i="1" dirty="0" smtClean="0"/>
              <a:t>   Do nothing</a:t>
            </a:r>
          </a:p>
          <a:p>
            <a:pPr marL="400043" lvl="1" indent="0">
              <a:buNone/>
            </a:pPr>
            <a:r>
              <a:rPr lang="en-US" sz="1600" b="1" i="1" dirty="0" smtClean="0"/>
              <a:t>ElseIf the request is for a floor above the current floor</a:t>
            </a:r>
          </a:p>
          <a:p>
            <a:pPr marL="400043" lvl="1" indent="0">
              <a:buNone/>
            </a:pPr>
            <a:r>
              <a:rPr lang="en-US" sz="1600" b="1" i="1" dirty="0" smtClean="0"/>
              <a:t>   Display </a:t>
            </a:r>
            <a:r>
              <a:rPr lang="en-US" sz="1600" b="1" i="1" dirty="0"/>
              <a:t>the current floor number</a:t>
            </a:r>
          </a:p>
          <a:p>
            <a:pPr marL="400043" lvl="1" indent="0">
              <a:buNone/>
            </a:pPr>
            <a:r>
              <a:rPr lang="en-US" sz="1600" b="1" i="1" dirty="0" smtClean="0"/>
              <a:t>   While </a:t>
            </a:r>
            <a:r>
              <a:rPr lang="en-US" sz="1600" b="1" i="1" dirty="0"/>
              <a:t>not at the designated floor</a:t>
            </a:r>
          </a:p>
          <a:p>
            <a:pPr marL="400043" lvl="1" indent="0">
              <a:buNone/>
            </a:pPr>
            <a:r>
              <a:rPr lang="en-US" sz="1600" b="1" i="1" dirty="0" smtClean="0"/>
              <a:t>       Increment </a:t>
            </a:r>
            <a:r>
              <a:rPr lang="en-US" sz="1600" b="1" i="1" dirty="0"/>
              <a:t>the floor number</a:t>
            </a:r>
          </a:p>
          <a:p>
            <a:pPr marL="400043" lvl="1" indent="0">
              <a:buNone/>
            </a:pPr>
            <a:r>
              <a:rPr lang="en-US" sz="1600" b="1" i="1" dirty="0" smtClean="0"/>
              <a:t>       Display </a:t>
            </a:r>
            <a:r>
              <a:rPr lang="en-US" sz="1600" b="1" i="1" dirty="0"/>
              <a:t>the new floor number</a:t>
            </a:r>
          </a:p>
          <a:p>
            <a:pPr marL="400043" lvl="1" indent="0">
              <a:buNone/>
            </a:pPr>
            <a:r>
              <a:rPr lang="en-US" sz="1600" b="1" i="1" dirty="0"/>
              <a:t>EndWhile</a:t>
            </a:r>
          </a:p>
          <a:p>
            <a:pPr marL="400043" lvl="1" indent="0">
              <a:buNone/>
            </a:pPr>
            <a:r>
              <a:rPr lang="en-US" sz="1600" b="1" i="1" dirty="0"/>
              <a:t>Display the ending floor number</a:t>
            </a:r>
          </a:p>
          <a:p>
            <a:pPr marL="400043" lvl="1" indent="0">
              <a:buNone/>
            </a:pPr>
            <a:r>
              <a:rPr lang="en-US" sz="1600" b="1" i="1" dirty="0"/>
              <a:t>Else // the request must be for a floor below the current floor</a:t>
            </a:r>
          </a:p>
          <a:p>
            <a:pPr marL="400043" lvl="1" indent="0">
              <a:buNone/>
            </a:pPr>
            <a:r>
              <a:rPr lang="en-US" sz="1600" b="1" i="1" dirty="0" smtClean="0"/>
              <a:t>  Display </a:t>
            </a:r>
            <a:r>
              <a:rPr lang="en-US" sz="1600" b="1" i="1" dirty="0"/>
              <a:t>the current floor number</a:t>
            </a:r>
          </a:p>
          <a:p>
            <a:pPr marL="400043" lvl="1" indent="0">
              <a:buNone/>
            </a:pPr>
            <a:r>
              <a:rPr lang="en-US" sz="1600" b="1" i="1" dirty="0" smtClean="0"/>
              <a:t>  While </a:t>
            </a:r>
            <a:r>
              <a:rPr lang="en-US" sz="1600" b="1" i="1" dirty="0"/>
              <a:t>not at the designated floor</a:t>
            </a:r>
          </a:p>
          <a:p>
            <a:pPr marL="400043" lvl="1" indent="0">
              <a:buNone/>
            </a:pPr>
            <a:r>
              <a:rPr lang="en-US" sz="1600" b="1" i="1" dirty="0" smtClean="0"/>
              <a:t>     Decrement </a:t>
            </a:r>
            <a:r>
              <a:rPr lang="en-US" sz="1600" b="1" i="1" dirty="0"/>
              <a:t>the floor number</a:t>
            </a:r>
          </a:p>
          <a:p>
            <a:pPr marL="400043" lvl="1" indent="0">
              <a:buNone/>
            </a:pPr>
            <a:r>
              <a:rPr lang="en-US" sz="1600" b="1" i="1" dirty="0" smtClean="0"/>
              <a:t>     Display </a:t>
            </a:r>
            <a:r>
              <a:rPr lang="en-US" sz="1600" b="1" i="1" dirty="0"/>
              <a:t>the new floor number</a:t>
            </a:r>
          </a:p>
          <a:p>
            <a:pPr marL="400043" lvl="1" indent="0">
              <a:buNone/>
            </a:pPr>
            <a:r>
              <a:rPr lang="en-US" sz="1600" b="1" i="1" dirty="0"/>
              <a:t>EndWhile</a:t>
            </a:r>
          </a:p>
          <a:p>
            <a:pPr marL="400043" lvl="1" indent="0">
              <a:buNone/>
            </a:pPr>
            <a:r>
              <a:rPr lang="en-US" sz="1600" b="1" i="1" dirty="0" smtClean="0"/>
              <a:t>Display </a:t>
            </a:r>
            <a:r>
              <a:rPr lang="en-US" sz="1600" b="1" i="1" dirty="0"/>
              <a:t>the ending floor number</a:t>
            </a:r>
          </a:p>
          <a:p>
            <a:pPr marL="400043" lvl="1" indent="0">
              <a:buNone/>
            </a:pPr>
            <a:r>
              <a:rPr lang="en-US" sz="1600" b="1" i="1" dirty="0"/>
              <a:t>EndIf</a:t>
            </a:r>
          </a:p>
        </p:txBody>
      </p:sp>
      <p:sp>
        <p:nvSpPr>
          <p:cNvPr id="4" name="Slide Number Placeholder 3"/>
          <p:cNvSpPr>
            <a:spLocks noGrp="1"/>
          </p:cNvSpPr>
          <p:nvPr>
            <p:ph type="sldNum" sz="quarter" idx="12"/>
          </p:nvPr>
        </p:nvSpPr>
        <p:spPr/>
        <p:txBody>
          <a:bodyPr/>
          <a:lstStyle/>
          <a:p>
            <a:fld id="{DD10C66A-2542-49CE-8980-1D266FEFB8DA}" type="slidenum">
              <a:rPr lang="ko-KR" altLang="en-US" smtClean="0"/>
              <a:pPr/>
              <a:t>12</a:t>
            </a:fld>
            <a:endParaRPr lang="ko-KR" altLang="en-US"/>
          </a:p>
        </p:txBody>
      </p:sp>
    </p:spTree>
    <p:extLst>
      <p:ext uri="{BB962C8B-B14F-4D97-AF65-F5344CB8AC3E}">
        <p14:creationId xmlns:p14="http://schemas.microsoft.com/office/powerpoint/2010/main" val="23851366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Elevator Class</a:t>
            </a:r>
          </a:p>
        </p:txBody>
      </p:sp>
      <p:sp>
        <p:nvSpPr>
          <p:cNvPr id="3" name="Content Placeholder 2"/>
          <p:cNvSpPr>
            <a:spLocks noGrp="1"/>
          </p:cNvSpPr>
          <p:nvPr>
            <p:ph idx="1"/>
          </p:nvPr>
        </p:nvSpPr>
        <p:spPr/>
        <p:txBody>
          <a:bodyPr/>
          <a:lstStyle/>
          <a:p>
            <a:r>
              <a:rPr lang="en-US" dirty="0"/>
              <a:t>Include the </a:t>
            </a:r>
            <a:r>
              <a:rPr lang="en-US" dirty="0" smtClean="0"/>
              <a:t>Elevator class written in </a:t>
            </a:r>
            <a:r>
              <a:rPr lang="en-US" dirty="0"/>
              <a:t>a complete program, and verify that all member </a:t>
            </a:r>
            <a:r>
              <a:rPr lang="en-US" dirty="0" smtClean="0"/>
              <a:t>functions </a:t>
            </a:r>
            <a:r>
              <a:rPr lang="en-US" dirty="0"/>
              <a:t>work correctly.</a:t>
            </a:r>
          </a:p>
        </p:txBody>
      </p:sp>
      <p:sp>
        <p:nvSpPr>
          <p:cNvPr id="4" name="Slide Number Placeholder 3"/>
          <p:cNvSpPr>
            <a:spLocks noGrp="1"/>
          </p:cNvSpPr>
          <p:nvPr>
            <p:ph type="sldNum" sz="quarter" idx="12"/>
          </p:nvPr>
        </p:nvSpPr>
        <p:spPr/>
        <p:txBody>
          <a:bodyPr/>
          <a:lstStyle/>
          <a:p>
            <a:fld id="{DD10C66A-2542-49CE-8980-1D266FEFB8DA}" type="slidenum">
              <a:rPr lang="ko-KR" altLang="en-US" smtClean="0"/>
              <a:pPr/>
              <a:t>13</a:t>
            </a:fld>
            <a:endParaRPr lang="ko-KR" altLang="en-US"/>
          </a:p>
        </p:txBody>
      </p:sp>
    </p:spTree>
    <p:extLst>
      <p:ext uri="{BB962C8B-B14F-4D97-AF65-F5344CB8AC3E}">
        <p14:creationId xmlns:p14="http://schemas.microsoft.com/office/powerpoint/2010/main" val="19041513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Practice Exercises </a:t>
            </a:r>
            <a:r>
              <a:rPr lang="en-US" dirty="0" smtClean="0"/>
              <a:t>2</a:t>
            </a:r>
            <a:endParaRPr lang="en-US" dirty="0"/>
          </a:p>
        </p:txBody>
      </p:sp>
      <p:sp>
        <p:nvSpPr>
          <p:cNvPr id="4" name="Slide Number Placeholder 3"/>
          <p:cNvSpPr>
            <a:spLocks noGrp="1"/>
          </p:cNvSpPr>
          <p:nvPr>
            <p:ph type="sldNum" sz="quarter" idx="12"/>
          </p:nvPr>
        </p:nvSpPr>
        <p:spPr/>
        <p:txBody>
          <a:bodyPr/>
          <a:lstStyle/>
          <a:p>
            <a:fld id="{DD10C66A-2542-49CE-8980-1D266FEFB8DA}" type="slidenum">
              <a:rPr lang="ko-KR" altLang="en-US" smtClean="0"/>
              <a:pPr/>
              <a:t>14</a:t>
            </a:fld>
            <a:endParaRPr lang="ko-KR" altLang="en-US"/>
          </a:p>
        </p:txBody>
      </p:sp>
      <p:sp>
        <p:nvSpPr>
          <p:cNvPr id="6" name="Content Placeholder 5"/>
          <p:cNvSpPr>
            <a:spLocks noGrp="1"/>
          </p:cNvSpPr>
          <p:nvPr>
            <p:ph idx="1"/>
          </p:nvPr>
        </p:nvSpPr>
        <p:spPr/>
        <p:txBody>
          <a:bodyPr>
            <a:normAutofit lnSpcReduction="10000"/>
          </a:bodyPr>
          <a:lstStyle/>
          <a:p>
            <a:r>
              <a:rPr lang="en-US" dirty="0" smtClean="0"/>
              <a:t>Suppose a program contains the following class definition</a:t>
            </a:r>
          </a:p>
          <a:p>
            <a:endParaRPr lang="en-US" dirty="0"/>
          </a:p>
          <a:p>
            <a:endParaRPr lang="en-US" dirty="0" smtClean="0"/>
          </a:p>
          <a:p>
            <a:endParaRPr lang="en-US" dirty="0"/>
          </a:p>
          <a:p>
            <a:endParaRPr lang="en-US" dirty="0" smtClean="0"/>
          </a:p>
          <a:p>
            <a:r>
              <a:rPr lang="en-US" dirty="0" smtClean="0"/>
              <a:t>And suppose the main function contains the following declarations and that the program somehow sets the values of all the member variables to some values</a:t>
            </a:r>
            <a:endParaRPr lang="en-US" dirty="0"/>
          </a:p>
          <a:p>
            <a:endParaRPr lang="en-US" dirty="0" smtClean="0"/>
          </a:p>
          <a:p>
            <a:pPr marL="0" indent="0">
              <a:buNone/>
            </a:pPr>
            <a:endParaRPr lang="en-US" dirty="0"/>
          </a:p>
        </p:txBody>
      </p:sp>
      <p:pic>
        <p:nvPicPr>
          <p:cNvPr id="7" name="Content Placeholder 4"/>
          <p:cNvPicPr>
            <a:picLocks noChangeAspect="1"/>
          </p:cNvPicPr>
          <p:nvPr/>
        </p:nvPicPr>
        <p:blipFill>
          <a:blip r:embed="rId2"/>
          <a:stretch>
            <a:fillRect/>
          </a:stretch>
        </p:blipFill>
        <p:spPr>
          <a:xfrm>
            <a:off x="2051721" y="2060848"/>
            <a:ext cx="3744416" cy="1959608"/>
          </a:xfrm>
          <a:prstGeom prst="rect">
            <a:avLst/>
          </a:prstGeom>
        </p:spPr>
      </p:pic>
      <p:pic>
        <p:nvPicPr>
          <p:cNvPr id="8" name="Picture 7"/>
          <p:cNvPicPr>
            <a:picLocks noChangeAspect="1"/>
          </p:cNvPicPr>
          <p:nvPr/>
        </p:nvPicPr>
        <p:blipFill>
          <a:blip r:embed="rId3"/>
          <a:stretch>
            <a:fillRect/>
          </a:stretch>
        </p:blipFill>
        <p:spPr>
          <a:xfrm>
            <a:off x="1691680" y="6031118"/>
            <a:ext cx="5463692" cy="420284"/>
          </a:xfrm>
          <a:prstGeom prst="rect">
            <a:avLst/>
          </a:prstGeom>
        </p:spPr>
      </p:pic>
    </p:spTree>
    <p:extLst>
      <p:ext uri="{BB962C8B-B14F-4D97-AF65-F5344CB8AC3E}">
        <p14:creationId xmlns:p14="http://schemas.microsoft.com/office/powerpoint/2010/main" val="22438139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Practice Exercises 2</a:t>
            </a:r>
          </a:p>
        </p:txBody>
      </p:sp>
      <p:sp>
        <p:nvSpPr>
          <p:cNvPr id="3" name="Content Placeholder 2"/>
          <p:cNvSpPr>
            <a:spLocks noGrp="1"/>
          </p:cNvSpPr>
          <p:nvPr>
            <p:ph idx="1"/>
          </p:nvPr>
        </p:nvSpPr>
        <p:spPr/>
        <p:txBody>
          <a:bodyPr/>
          <a:lstStyle/>
          <a:p>
            <a:r>
              <a:rPr lang="en-US" dirty="0"/>
              <a:t>Which of the following statements are then allowed in the </a:t>
            </a:r>
            <a:r>
              <a:rPr lang="en-US" dirty="0" smtClean="0"/>
              <a:t>main function </a:t>
            </a:r>
            <a:r>
              <a:rPr lang="en-US" dirty="0"/>
              <a:t>of your program</a:t>
            </a:r>
            <a:r>
              <a:rPr lang="en-US" dirty="0" smtClean="0"/>
              <a:t>?</a:t>
            </a:r>
          </a:p>
          <a:p>
            <a:endParaRPr lang="en-US" dirty="0"/>
          </a:p>
        </p:txBody>
      </p:sp>
      <p:sp>
        <p:nvSpPr>
          <p:cNvPr id="4" name="Slide Number Placeholder 3"/>
          <p:cNvSpPr>
            <a:spLocks noGrp="1"/>
          </p:cNvSpPr>
          <p:nvPr>
            <p:ph type="sldNum" sz="quarter" idx="12"/>
          </p:nvPr>
        </p:nvSpPr>
        <p:spPr/>
        <p:txBody>
          <a:bodyPr/>
          <a:lstStyle/>
          <a:p>
            <a:fld id="{DD10C66A-2542-49CE-8980-1D266FEFB8DA}" type="slidenum">
              <a:rPr lang="ko-KR" altLang="en-US" smtClean="0"/>
              <a:pPr/>
              <a:t>15</a:t>
            </a:fld>
            <a:endParaRPr lang="ko-KR" altLang="en-US"/>
          </a:p>
        </p:txBody>
      </p:sp>
      <p:pic>
        <p:nvPicPr>
          <p:cNvPr id="5" name="Picture 4"/>
          <p:cNvPicPr>
            <a:picLocks noChangeAspect="1"/>
          </p:cNvPicPr>
          <p:nvPr/>
        </p:nvPicPr>
        <p:blipFill>
          <a:blip r:embed="rId2"/>
          <a:stretch>
            <a:fillRect/>
          </a:stretch>
        </p:blipFill>
        <p:spPr>
          <a:xfrm>
            <a:off x="1331640" y="2780928"/>
            <a:ext cx="6338677" cy="2592288"/>
          </a:xfrm>
          <a:prstGeom prst="rect">
            <a:avLst/>
          </a:prstGeom>
        </p:spPr>
      </p:pic>
    </p:spTree>
    <p:extLst>
      <p:ext uri="{BB962C8B-B14F-4D97-AF65-F5344CB8AC3E}">
        <p14:creationId xmlns:p14="http://schemas.microsoft.com/office/powerpoint/2010/main" val="35913181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Outline</a:t>
            </a:r>
            <a:endParaRPr lang="en-US" dirty="0"/>
          </a:p>
        </p:txBody>
      </p:sp>
      <p:sp>
        <p:nvSpPr>
          <p:cNvPr id="3" name="Content Placeholder 2"/>
          <p:cNvSpPr>
            <a:spLocks noGrp="1"/>
          </p:cNvSpPr>
          <p:nvPr>
            <p:ph idx="1"/>
          </p:nvPr>
        </p:nvSpPr>
        <p:spPr/>
        <p:txBody>
          <a:bodyPr/>
          <a:lstStyle/>
          <a:p>
            <a:r>
              <a:rPr lang="en-US" dirty="0" smtClean="0"/>
              <a:t>Structures and Classes Practice</a:t>
            </a:r>
          </a:p>
          <a:p>
            <a:pPr lvl="1"/>
            <a:r>
              <a:rPr lang="en-US" dirty="0" smtClean="0"/>
              <a:t>Employee Record</a:t>
            </a:r>
          </a:p>
          <a:p>
            <a:pPr lvl="1"/>
            <a:r>
              <a:rPr lang="en-US" dirty="0" smtClean="0"/>
              <a:t>Practice Exercises 1</a:t>
            </a:r>
          </a:p>
          <a:p>
            <a:pPr lvl="1"/>
            <a:r>
              <a:rPr lang="en-US" dirty="0" smtClean="0"/>
              <a:t>Continuing the Date Class</a:t>
            </a:r>
          </a:p>
          <a:p>
            <a:pPr lvl="1"/>
            <a:r>
              <a:rPr lang="en-US" dirty="0" smtClean="0"/>
              <a:t>Elevator Class</a:t>
            </a:r>
          </a:p>
          <a:p>
            <a:pPr lvl="1"/>
            <a:r>
              <a:rPr lang="en-US" dirty="0" smtClean="0"/>
              <a:t>Practice Exercises 2</a:t>
            </a:r>
            <a:endParaRPr lang="en-US" dirty="0"/>
          </a:p>
        </p:txBody>
      </p:sp>
      <p:sp>
        <p:nvSpPr>
          <p:cNvPr id="4" name="Slide Number Placeholder 3"/>
          <p:cNvSpPr>
            <a:spLocks noGrp="1"/>
          </p:cNvSpPr>
          <p:nvPr>
            <p:ph type="sldNum" sz="quarter" idx="12"/>
          </p:nvPr>
        </p:nvSpPr>
        <p:spPr/>
        <p:txBody>
          <a:bodyPr/>
          <a:lstStyle/>
          <a:p>
            <a:fld id="{DD10C66A-2542-49CE-8980-1D266FEFB8DA}" type="slidenum">
              <a:rPr lang="ko-KR" altLang="en-US" smtClean="0"/>
              <a:pPr/>
              <a:t>2</a:t>
            </a:fld>
            <a:endParaRPr lang="ko-KR" altLang="en-US"/>
          </a:p>
        </p:txBody>
      </p:sp>
    </p:spTree>
    <p:extLst>
      <p:ext uri="{BB962C8B-B14F-4D97-AF65-F5344CB8AC3E}">
        <p14:creationId xmlns:p14="http://schemas.microsoft.com/office/powerpoint/2010/main" val="37141898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Employee Record</a:t>
            </a:r>
            <a:endParaRPr lang="en-US" dirty="0"/>
          </a:p>
        </p:txBody>
      </p:sp>
      <p:sp>
        <p:nvSpPr>
          <p:cNvPr id="3" name="Content Placeholder 2"/>
          <p:cNvSpPr>
            <a:spLocks noGrp="1"/>
          </p:cNvSpPr>
          <p:nvPr>
            <p:ph idx="1"/>
          </p:nvPr>
        </p:nvSpPr>
        <p:spPr/>
        <p:txBody>
          <a:bodyPr/>
          <a:lstStyle/>
          <a:p>
            <a:r>
              <a:rPr lang="en-US" dirty="0"/>
              <a:t>Write a definition for a structure type for records consisting of a person’s wage rate, accrued vacation (which is some whole number of days), and status (which is either hourly or salaried). Represent the status as one of the two char values ’H’ and ’S’. Call the type EmployeeRecord.</a:t>
            </a:r>
          </a:p>
          <a:p>
            <a:endParaRPr lang="en-US" dirty="0"/>
          </a:p>
        </p:txBody>
      </p:sp>
      <p:sp>
        <p:nvSpPr>
          <p:cNvPr id="4" name="Slide Number Placeholder 3"/>
          <p:cNvSpPr>
            <a:spLocks noGrp="1"/>
          </p:cNvSpPr>
          <p:nvPr>
            <p:ph type="sldNum" sz="quarter" idx="12"/>
          </p:nvPr>
        </p:nvSpPr>
        <p:spPr/>
        <p:txBody>
          <a:bodyPr/>
          <a:lstStyle/>
          <a:p>
            <a:fld id="{DD10C66A-2542-49CE-8980-1D266FEFB8DA}" type="slidenum">
              <a:rPr lang="ko-KR" altLang="en-US" smtClean="0"/>
              <a:pPr/>
              <a:t>3</a:t>
            </a:fld>
            <a:endParaRPr lang="ko-KR" altLang="en-US"/>
          </a:p>
        </p:txBody>
      </p:sp>
    </p:spTree>
    <p:extLst>
      <p:ext uri="{BB962C8B-B14F-4D97-AF65-F5344CB8AC3E}">
        <p14:creationId xmlns:p14="http://schemas.microsoft.com/office/powerpoint/2010/main" val="19330520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Practice Exercises 1</a:t>
            </a:r>
          </a:p>
        </p:txBody>
      </p:sp>
      <p:sp>
        <p:nvSpPr>
          <p:cNvPr id="4" name="Slide Number Placeholder 3"/>
          <p:cNvSpPr>
            <a:spLocks noGrp="1"/>
          </p:cNvSpPr>
          <p:nvPr>
            <p:ph type="sldNum" sz="quarter" idx="12"/>
          </p:nvPr>
        </p:nvSpPr>
        <p:spPr/>
        <p:txBody>
          <a:bodyPr/>
          <a:lstStyle/>
          <a:p>
            <a:fld id="{DD10C66A-2542-49CE-8980-1D266FEFB8DA}" type="slidenum">
              <a:rPr lang="ko-KR" altLang="en-US" smtClean="0"/>
              <a:pPr/>
              <a:t>4</a:t>
            </a:fld>
            <a:endParaRPr lang="ko-KR" altLang="en-US"/>
          </a:p>
        </p:txBody>
      </p:sp>
      <p:sp>
        <p:nvSpPr>
          <p:cNvPr id="7" name="Content Placeholder 6"/>
          <p:cNvSpPr>
            <a:spLocks noGrp="1"/>
          </p:cNvSpPr>
          <p:nvPr>
            <p:ph idx="1"/>
          </p:nvPr>
        </p:nvSpPr>
        <p:spPr/>
        <p:txBody>
          <a:bodyPr/>
          <a:lstStyle/>
          <a:p>
            <a:r>
              <a:rPr lang="en-US" dirty="0" smtClean="0"/>
              <a:t>Consider the following type definition</a:t>
            </a:r>
          </a:p>
          <a:p>
            <a:endParaRPr lang="en-US" dirty="0"/>
          </a:p>
          <a:p>
            <a:endParaRPr lang="en-US" dirty="0" smtClean="0"/>
          </a:p>
          <a:p>
            <a:r>
              <a:rPr lang="en-US" dirty="0" smtClean="0"/>
              <a:t>What will be the output of the following</a:t>
            </a:r>
            <a:endParaRPr lang="en-US" dirty="0"/>
          </a:p>
          <a:p>
            <a:endParaRPr lang="en-US" dirty="0" smtClean="0"/>
          </a:p>
          <a:p>
            <a:endParaRPr lang="en-US" dirty="0"/>
          </a:p>
          <a:p>
            <a:endParaRPr lang="en-US" dirty="0" smtClean="0"/>
          </a:p>
          <a:p>
            <a:endParaRPr lang="en-US" dirty="0"/>
          </a:p>
        </p:txBody>
      </p:sp>
      <p:pic>
        <p:nvPicPr>
          <p:cNvPr id="8" name="Content Placeholder 5"/>
          <p:cNvPicPr>
            <a:picLocks noChangeAspect="1"/>
          </p:cNvPicPr>
          <p:nvPr/>
        </p:nvPicPr>
        <p:blipFill>
          <a:blip r:embed="rId2"/>
          <a:stretch>
            <a:fillRect/>
          </a:stretch>
        </p:blipFill>
        <p:spPr>
          <a:xfrm>
            <a:off x="1856400" y="1484784"/>
            <a:ext cx="2714389" cy="1224136"/>
          </a:xfrm>
          <a:prstGeom prst="rect">
            <a:avLst/>
          </a:prstGeom>
        </p:spPr>
      </p:pic>
      <p:pic>
        <p:nvPicPr>
          <p:cNvPr id="9" name="Picture 8"/>
          <p:cNvPicPr>
            <a:picLocks noChangeAspect="1"/>
          </p:cNvPicPr>
          <p:nvPr/>
        </p:nvPicPr>
        <p:blipFill>
          <a:blip r:embed="rId3"/>
          <a:stretch>
            <a:fillRect/>
          </a:stretch>
        </p:blipFill>
        <p:spPr>
          <a:xfrm>
            <a:off x="1314449" y="3506648"/>
            <a:ext cx="6754025" cy="1866567"/>
          </a:xfrm>
          <a:prstGeom prst="rect">
            <a:avLst/>
          </a:prstGeom>
        </p:spPr>
      </p:pic>
    </p:spTree>
    <p:extLst>
      <p:ext uri="{BB962C8B-B14F-4D97-AF65-F5344CB8AC3E}">
        <p14:creationId xmlns:p14="http://schemas.microsoft.com/office/powerpoint/2010/main" val="10609296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Practice Exercises 1</a:t>
            </a:r>
          </a:p>
        </p:txBody>
      </p:sp>
      <p:sp>
        <p:nvSpPr>
          <p:cNvPr id="3" name="Content Placeholder 2"/>
          <p:cNvSpPr>
            <a:spLocks noGrp="1"/>
          </p:cNvSpPr>
          <p:nvPr>
            <p:ph idx="1"/>
          </p:nvPr>
        </p:nvSpPr>
        <p:spPr/>
        <p:txBody>
          <a:bodyPr>
            <a:normAutofit/>
          </a:bodyPr>
          <a:lstStyle/>
          <a:p>
            <a:r>
              <a:rPr lang="en-US" dirty="0" smtClean="0"/>
              <a:t>What is the error in the following code</a:t>
            </a:r>
          </a:p>
          <a:p>
            <a:endParaRPr lang="en-US" dirty="0"/>
          </a:p>
          <a:p>
            <a:endParaRPr lang="en-US" dirty="0" smtClean="0"/>
          </a:p>
          <a:p>
            <a:endParaRPr lang="en-US" dirty="0"/>
          </a:p>
          <a:p>
            <a:endParaRPr lang="en-US" dirty="0" smtClean="0"/>
          </a:p>
          <a:p>
            <a:endParaRPr lang="en-US" dirty="0" smtClean="0"/>
          </a:p>
          <a:p>
            <a:endParaRPr lang="en-US" dirty="0"/>
          </a:p>
          <a:p>
            <a:endParaRPr lang="en-US" dirty="0" smtClean="0"/>
          </a:p>
          <a:p>
            <a:endParaRPr lang="en-US" dirty="0"/>
          </a:p>
        </p:txBody>
      </p:sp>
      <p:sp>
        <p:nvSpPr>
          <p:cNvPr id="4" name="Slide Number Placeholder 3"/>
          <p:cNvSpPr>
            <a:spLocks noGrp="1"/>
          </p:cNvSpPr>
          <p:nvPr>
            <p:ph type="sldNum" sz="quarter" idx="12"/>
          </p:nvPr>
        </p:nvSpPr>
        <p:spPr/>
        <p:txBody>
          <a:bodyPr/>
          <a:lstStyle/>
          <a:p>
            <a:fld id="{DD10C66A-2542-49CE-8980-1D266FEFB8DA}" type="slidenum">
              <a:rPr lang="ko-KR" altLang="en-US" smtClean="0"/>
              <a:pPr/>
              <a:t>5</a:t>
            </a:fld>
            <a:endParaRPr lang="ko-KR" altLang="en-US"/>
          </a:p>
        </p:txBody>
      </p:sp>
      <p:pic>
        <p:nvPicPr>
          <p:cNvPr id="5" name="Picture 4"/>
          <p:cNvPicPr>
            <a:picLocks noChangeAspect="1"/>
          </p:cNvPicPr>
          <p:nvPr/>
        </p:nvPicPr>
        <p:blipFill>
          <a:blip r:embed="rId2"/>
          <a:stretch>
            <a:fillRect/>
          </a:stretch>
        </p:blipFill>
        <p:spPr>
          <a:xfrm>
            <a:off x="2555776" y="1700808"/>
            <a:ext cx="2338385" cy="2088232"/>
          </a:xfrm>
          <a:prstGeom prst="rect">
            <a:avLst/>
          </a:prstGeom>
        </p:spPr>
      </p:pic>
    </p:spTree>
    <p:extLst>
      <p:ext uri="{BB962C8B-B14F-4D97-AF65-F5344CB8AC3E}">
        <p14:creationId xmlns:p14="http://schemas.microsoft.com/office/powerpoint/2010/main" val="5911498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Continuing the Date Class</a:t>
            </a:r>
            <a:endParaRPr lang="en-US" dirty="0"/>
          </a:p>
        </p:txBody>
      </p:sp>
      <p:sp>
        <p:nvSpPr>
          <p:cNvPr id="3" name="Content Placeholder 2"/>
          <p:cNvSpPr>
            <a:spLocks noGrp="1"/>
          </p:cNvSpPr>
          <p:nvPr>
            <p:ph idx="1"/>
          </p:nvPr>
        </p:nvSpPr>
        <p:spPr/>
        <p:txBody>
          <a:bodyPr>
            <a:normAutofit/>
          </a:bodyPr>
          <a:lstStyle/>
          <a:p>
            <a:r>
              <a:rPr lang="en-US" dirty="0" smtClean="0"/>
              <a:t>Add </a:t>
            </a:r>
            <a:r>
              <a:rPr lang="en-US" dirty="0"/>
              <a:t>a member function named convert</a:t>
            </a:r>
            <a:r>
              <a:rPr lang="en-US" dirty="0" smtClean="0"/>
              <a:t>() to </a:t>
            </a:r>
            <a:r>
              <a:rPr lang="en-US" dirty="0"/>
              <a:t>the </a:t>
            </a:r>
            <a:r>
              <a:rPr lang="en-US" dirty="0" smtClean="0"/>
              <a:t> Date class in Lecture 13 that does </a:t>
            </a:r>
            <a:r>
              <a:rPr lang="en-US" dirty="0"/>
              <a:t>the following: </a:t>
            </a:r>
            <a:endParaRPr lang="en-US" dirty="0" smtClean="0"/>
          </a:p>
          <a:p>
            <a:r>
              <a:rPr lang="en-US" dirty="0" smtClean="0"/>
              <a:t>The </a:t>
            </a:r>
            <a:r>
              <a:rPr lang="en-US" dirty="0"/>
              <a:t>function should access the month, year, and </a:t>
            </a:r>
            <a:r>
              <a:rPr lang="en-US" dirty="0" smtClean="0"/>
              <a:t>day data </a:t>
            </a:r>
            <a:r>
              <a:rPr lang="en-US" dirty="0"/>
              <a:t>members and </a:t>
            </a:r>
            <a:r>
              <a:rPr lang="en-US" dirty="0" smtClean="0"/>
              <a:t>return </a:t>
            </a:r>
            <a:r>
              <a:rPr lang="en-US" dirty="0"/>
              <a:t>a long integer in the form </a:t>
            </a:r>
            <a:r>
              <a:rPr lang="en-US" dirty="0" smtClean="0"/>
              <a:t>yyyymmdd that’s </a:t>
            </a:r>
            <a:r>
              <a:rPr lang="en-US" dirty="0"/>
              <a:t>calculated by using </a:t>
            </a:r>
            <a:r>
              <a:rPr lang="en-US" dirty="0" smtClean="0"/>
              <a:t>an algorithm</a:t>
            </a:r>
            <a:endParaRPr lang="en-US" dirty="0"/>
          </a:p>
        </p:txBody>
      </p:sp>
      <p:sp>
        <p:nvSpPr>
          <p:cNvPr id="4" name="Slide Number Placeholder 3"/>
          <p:cNvSpPr>
            <a:spLocks noGrp="1"/>
          </p:cNvSpPr>
          <p:nvPr>
            <p:ph type="sldNum" sz="quarter" idx="12"/>
          </p:nvPr>
        </p:nvSpPr>
        <p:spPr/>
        <p:txBody>
          <a:bodyPr/>
          <a:lstStyle/>
          <a:p>
            <a:fld id="{DD10C66A-2542-49CE-8980-1D266FEFB8DA}" type="slidenum">
              <a:rPr lang="ko-KR" altLang="en-US" smtClean="0"/>
              <a:pPr/>
              <a:t>6</a:t>
            </a:fld>
            <a:endParaRPr lang="ko-KR" altLang="en-US"/>
          </a:p>
        </p:txBody>
      </p:sp>
    </p:spTree>
    <p:extLst>
      <p:ext uri="{BB962C8B-B14F-4D97-AF65-F5344CB8AC3E}">
        <p14:creationId xmlns:p14="http://schemas.microsoft.com/office/powerpoint/2010/main" val="12326206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Continuing the Date Class</a:t>
            </a:r>
          </a:p>
        </p:txBody>
      </p:sp>
      <p:sp>
        <p:nvSpPr>
          <p:cNvPr id="3" name="Content Placeholder 2"/>
          <p:cNvSpPr>
            <a:spLocks noGrp="1"/>
          </p:cNvSpPr>
          <p:nvPr>
            <p:ph idx="1"/>
          </p:nvPr>
        </p:nvSpPr>
        <p:spPr/>
        <p:txBody>
          <a:bodyPr/>
          <a:lstStyle/>
          <a:p>
            <a:r>
              <a:rPr lang="en-US" sz="2400" dirty="0"/>
              <a:t>yyyymmdd = year * 10000 + month * 100 + day</a:t>
            </a:r>
          </a:p>
          <a:p>
            <a:r>
              <a:rPr lang="en-US" dirty="0"/>
              <a:t>For example, if the date is 4/1/2014, the returned value is 20140401. </a:t>
            </a:r>
          </a:p>
          <a:p>
            <a:r>
              <a:rPr lang="en-US" dirty="0"/>
              <a:t>(Dates in this form are useful when performing sorts because placing the numbers in numerical order automatically places the corresponding dates in chronological order.)</a:t>
            </a:r>
          </a:p>
          <a:p>
            <a:endParaRPr lang="en-US" dirty="0"/>
          </a:p>
        </p:txBody>
      </p:sp>
      <p:sp>
        <p:nvSpPr>
          <p:cNvPr id="4" name="Slide Number Placeholder 3"/>
          <p:cNvSpPr>
            <a:spLocks noGrp="1"/>
          </p:cNvSpPr>
          <p:nvPr>
            <p:ph type="sldNum" sz="quarter" idx="12"/>
          </p:nvPr>
        </p:nvSpPr>
        <p:spPr/>
        <p:txBody>
          <a:bodyPr/>
          <a:lstStyle/>
          <a:p>
            <a:fld id="{DD10C66A-2542-49CE-8980-1D266FEFB8DA}" type="slidenum">
              <a:rPr lang="ko-KR" altLang="en-US" smtClean="0"/>
              <a:pPr/>
              <a:t>7</a:t>
            </a:fld>
            <a:endParaRPr lang="ko-KR" altLang="en-US"/>
          </a:p>
        </p:txBody>
      </p:sp>
    </p:spTree>
    <p:extLst>
      <p:ext uri="{BB962C8B-B14F-4D97-AF65-F5344CB8AC3E}">
        <p14:creationId xmlns:p14="http://schemas.microsoft.com/office/powerpoint/2010/main" val="17937846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Continuing the Date Class</a:t>
            </a:r>
          </a:p>
        </p:txBody>
      </p:sp>
      <p:sp>
        <p:nvSpPr>
          <p:cNvPr id="3" name="Content Placeholder 2"/>
          <p:cNvSpPr>
            <a:spLocks noGrp="1"/>
          </p:cNvSpPr>
          <p:nvPr>
            <p:ph idx="1"/>
          </p:nvPr>
        </p:nvSpPr>
        <p:spPr/>
        <p:txBody>
          <a:bodyPr/>
          <a:lstStyle/>
          <a:p>
            <a:r>
              <a:rPr lang="en-US" dirty="0" smtClean="0"/>
              <a:t>Add a Date class </a:t>
            </a:r>
            <a:r>
              <a:rPr lang="en-US" dirty="0"/>
              <a:t>function named dayOfWeek</a:t>
            </a:r>
            <a:r>
              <a:rPr lang="en-US" dirty="0" smtClean="0"/>
              <a:t>() that </a:t>
            </a:r>
            <a:r>
              <a:rPr lang="en-US" dirty="0"/>
              <a:t>returns the day of the </a:t>
            </a:r>
            <a:r>
              <a:rPr lang="en-US" dirty="0" smtClean="0"/>
              <a:t>week </a:t>
            </a:r>
            <a:r>
              <a:rPr lang="en-US" dirty="0"/>
              <a:t>for any date that’s provided. Zeller’s algorithm is used for determining this information:</a:t>
            </a:r>
          </a:p>
        </p:txBody>
      </p:sp>
      <p:sp>
        <p:nvSpPr>
          <p:cNvPr id="4" name="Slide Number Placeholder 3"/>
          <p:cNvSpPr>
            <a:spLocks noGrp="1"/>
          </p:cNvSpPr>
          <p:nvPr>
            <p:ph type="sldNum" sz="quarter" idx="12"/>
          </p:nvPr>
        </p:nvSpPr>
        <p:spPr/>
        <p:txBody>
          <a:bodyPr/>
          <a:lstStyle/>
          <a:p>
            <a:fld id="{DD10C66A-2542-49CE-8980-1D266FEFB8DA}" type="slidenum">
              <a:rPr lang="ko-KR" altLang="en-US" smtClean="0"/>
              <a:pPr/>
              <a:t>8</a:t>
            </a:fld>
            <a:endParaRPr lang="ko-KR" altLang="en-US"/>
          </a:p>
        </p:txBody>
      </p:sp>
      <p:pic>
        <p:nvPicPr>
          <p:cNvPr id="5" name="Picture 4"/>
          <p:cNvPicPr>
            <a:picLocks noChangeAspect="1"/>
          </p:cNvPicPr>
          <p:nvPr/>
        </p:nvPicPr>
        <p:blipFill>
          <a:blip r:embed="rId2"/>
          <a:stretch>
            <a:fillRect/>
          </a:stretch>
        </p:blipFill>
        <p:spPr>
          <a:xfrm>
            <a:off x="1835696" y="3455198"/>
            <a:ext cx="6106361" cy="2814989"/>
          </a:xfrm>
          <a:prstGeom prst="rect">
            <a:avLst/>
          </a:prstGeom>
        </p:spPr>
      </p:pic>
    </p:spTree>
    <p:extLst>
      <p:ext uri="{BB962C8B-B14F-4D97-AF65-F5344CB8AC3E}">
        <p14:creationId xmlns:p14="http://schemas.microsoft.com/office/powerpoint/2010/main" val="586027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Continuing the Date Class</a:t>
            </a:r>
          </a:p>
        </p:txBody>
      </p:sp>
      <p:sp>
        <p:nvSpPr>
          <p:cNvPr id="3" name="Content Placeholder 2"/>
          <p:cNvSpPr>
            <a:spLocks noGrp="1"/>
          </p:cNvSpPr>
          <p:nvPr>
            <p:ph idx="1"/>
          </p:nvPr>
        </p:nvSpPr>
        <p:spPr/>
        <p:txBody>
          <a:bodyPr>
            <a:normAutofit fontScale="85000" lnSpcReduction="10000"/>
          </a:bodyPr>
          <a:lstStyle/>
          <a:p>
            <a:r>
              <a:rPr lang="en-US" dirty="0"/>
              <a:t>Using </a:t>
            </a:r>
            <a:r>
              <a:rPr lang="en-US" dirty="0" smtClean="0"/>
              <a:t>the Zeller’s algorithm</a:t>
            </a:r>
            <a:r>
              <a:rPr lang="en-US" dirty="0"/>
              <a:t>, the variable </a:t>
            </a:r>
            <a:r>
              <a:rPr lang="en-US" dirty="0" smtClean="0"/>
              <a:t>dd has </a:t>
            </a:r>
            <a:r>
              <a:rPr lang="en-US" dirty="0"/>
              <a:t>a value of 0 if the date </a:t>
            </a:r>
            <a:r>
              <a:rPr lang="en-US" dirty="0" smtClean="0"/>
              <a:t>is Saturday</a:t>
            </a:r>
            <a:r>
              <a:rPr lang="en-US" dirty="0"/>
              <a:t>, 1 if the date is a </a:t>
            </a:r>
            <a:r>
              <a:rPr lang="en-US" dirty="0" smtClean="0"/>
              <a:t>Sunday</a:t>
            </a:r>
            <a:r>
              <a:rPr lang="en-US" dirty="0"/>
              <a:t>, 2 if a </a:t>
            </a:r>
            <a:r>
              <a:rPr lang="en-US" dirty="0" smtClean="0"/>
              <a:t>Monday, </a:t>
            </a:r>
            <a:r>
              <a:rPr lang="en-US" dirty="0"/>
              <a:t>and so on</a:t>
            </a:r>
            <a:r>
              <a:rPr lang="en-US" dirty="0" smtClean="0"/>
              <a:t>.</a:t>
            </a:r>
          </a:p>
          <a:p>
            <a:pPr marL="0" indent="0">
              <a:buNone/>
            </a:pPr>
            <a:endParaRPr lang="en-US" dirty="0" smtClean="0"/>
          </a:p>
          <a:p>
            <a:r>
              <a:rPr lang="en-US" dirty="0"/>
              <a:t>For example, the date </a:t>
            </a:r>
            <a:r>
              <a:rPr lang="en-US" dirty="0" smtClean="0"/>
              <a:t>5/15/2016 should </a:t>
            </a:r>
            <a:r>
              <a:rPr lang="en-US" dirty="0"/>
              <a:t>return a </a:t>
            </a:r>
            <a:r>
              <a:rPr lang="en-US" dirty="0" smtClean="0"/>
              <a:t>1, </a:t>
            </a:r>
            <a:r>
              <a:rPr lang="en-US" dirty="0"/>
              <a:t>and the date </a:t>
            </a:r>
            <a:r>
              <a:rPr lang="en-US" dirty="0" smtClean="0"/>
              <a:t>6/23/2016 should </a:t>
            </a:r>
            <a:r>
              <a:rPr lang="en-US" dirty="0"/>
              <a:t>return a </a:t>
            </a:r>
            <a:r>
              <a:rPr lang="en-US" dirty="0" smtClean="0"/>
              <a:t>5</a:t>
            </a:r>
          </a:p>
          <a:p>
            <a:endParaRPr lang="en-US" dirty="0"/>
          </a:p>
          <a:p>
            <a:pPr marL="0" indent="0">
              <a:buNone/>
            </a:pPr>
            <a:endParaRPr lang="en-US" dirty="0" smtClean="0"/>
          </a:p>
          <a:p>
            <a:endParaRPr lang="en-US" dirty="0"/>
          </a:p>
          <a:p>
            <a:endParaRPr lang="en-US" dirty="0" smtClean="0"/>
          </a:p>
          <a:p>
            <a:r>
              <a:rPr lang="en-US" dirty="0" smtClean="0"/>
              <a:t>Put all the additional functions in a complete program and test whether they work correctly</a:t>
            </a:r>
            <a:endParaRPr lang="en-US" dirty="0"/>
          </a:p>
        </p:txBody>
      </p:sp>
      <p:sp>
        <p:nvSpPr>
          <p:cNvPr id="4" name="Slide Number Placeholder 3"/>
          <p:cNvSpPr>
            <a:spLocks noGrp="1"/>
          </p:cNvSpPr>
          <p:nvPr>
            <p:ph type="sldNum" sz="quarter" idx="12"/>
          </p:nvPr>
        </p:nvSpPr>
        <p:spPr/>
        <p:txBody>
          <a:bodyPr/>
          <a:lstStyle/>
          <a:p>
            <a:fld id="{DD10C66A-2542-49CE-8980-1D266FEFB8DA}" type="slidenum">
              <a:rPr lang="ko-KR" altLang="en-US" smtClean="0"/>
              <a:pPr/>
              <a:t>9</a:t>
            </a:fld>
            <a:endParaRPr lang="ko-KR" altLang="en-US"/>
          </a:p>
        </p:txBody>
      </p:sp>
      <p:grpSp>
        <p:nvGrpSpPr>
          <p:cNvPr id="7" name="Group 6"/>
          <p:cNvGrpSpPr/>
          <p:nvPr/>
        </p:nvGrpSpPr>
        <p:grpSpPr>
          <a:xfrm>
            <a:off x="3491880" y="3467442"/>
            <a:ext cx="3960440" cy="1545734"/>
            <a:chOff x="4788024" y="2996952"/>
            <a:chExt cx="3286701" cy="1280001"/>
          </a:xfrm>
        </p:grpSpPr>
        <p:pic>
          <p:nvPicPr>
            <p:cNvPr id="5" name="Picture 4"/>
            <p:cNvPicPr>
              <a:picLocks noChangeAspect="1"/>
            </p:cNvPicPr>
            <p:nvPr/>
          </p:nvPicPr>
          <p:blipFill>
            <a:blip r:embed="rId2"/>
            <a:stretch>
              <a:fillRect/>
            </a:stretch>
          </p:blipFill>
          <p:spPr>
            <a:xfrm>
              <a:off x="4788024" y="3068960"/>
              <a:ext cx="1619225" cy="1207993"/>
            </a:xfrm>
            <a:prstGeom prst="rect">
              <a:avLst/>
            </a:prstGeom>
          </p:spPr>
        </p:pic>
        <p:pic>
          <p:nvPicPr>
            <p:cNvPr id="6" name="Picture 5"/>
            <p:cNvPicPr>
              <a:picLocks noChangeAspect="1"/>
            </p:cNvPicPr>
            <p:nvPr/>
          </p:nvPicPr>
          <p:blipFill>
            <a:blip r:embed="rId3"/>
            <a:stretch>
              <a:fillRect/>
            </a:stretch>
          </p:blipFill>
          <p:spPr>
            <a:xfrm>
              <a:off x="6556834" y="2996952"/>
              <a:ext cx="1517891" cy="1197903"/>
            </a:xfrm>
            <a:prstGeom prst="rect">
              <a:avLst/>
            </a:prstGeom>
          </p:spPr>
        </p:pic>
      </p:grpSp>
    </p:spTree>
    <p:extLst>
      <p:ext uri="{BB962C8B-B14F-4D97-AF65-F5344CB8AC3E}">
        <p14:creationId xmlns:p14="http://schemas.microsoft.com/office/powerpoint/2010/main" val="2143206844"/>
      </p:ext>
    </p:extLst>
  </p:cSld>
  <p:clrMapOvr>
    <a:masterClrMapping/>
  </p:clrMapOvr>
</p:sld>
</file>

<file path=ppt/theme/theme1.xml><?xml version="1.0" encoding="utf-8"?>
<a:theme xmlns:a="http://schemas.openxmlformats.org/drawingml/2006/main" name="lecture01.no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기본 디자인">
  <a:themeElements>
    <a:clrScheme name="1_기본 디자인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기본 디자인">
      <a:majorFont>
        <a:latin typeface="Arial Black"/>
        <a:ea typeface="굴림"/>
        <a:cs typeface=""/>
      </a:majorFont>
      <a:minorFont>
        <a:latin typeface="Arial"/>
        <a:ea typeface="굴림"/>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15875">
          <a:solidFill>
            <a:srgbClr val="FF0000"/>
          </a:solidFill>
          <a:tailEnd type="arrow"/>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1_기본 디자인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기본 디자인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기본 디자인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기본 디자인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기본 디자인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기본 디자인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기본 디자인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기본 디자인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기본 디자인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기본 디자인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기본 디자인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기본 디자인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lecture 06</Template>
  <TotalTime>9982</TotalTime>
  <Words>648</Words>
  <Application>Microsoft Office PowerPoint</Application>
  <PresentationFormat>On-screen Show (4:3)</PresentationFormat>
  <Paragraphs>102</Paragraphs>
  <Slides>15</Slides>
  <Notes>0</Notes>
  <HiddenSlides>0</HiddenSlides>
  <MMClips>0</MMClips>
  <ScaleCrop>false</ScaleCrop>
  <HeadingPairs>
    <vt:vector size="4" baseType="variant">
      <vt:variant>
        <vt:lpstr>Theme</vt:lpstr>
      </vt:variant>
      <vt:variant>
        <vt:i4>2</vt:i4>
      </vt:variant>
      <vt:variant>
        <vt:lpstr>Slide Titles</vt:lpstr>
      </vt:variant>
      <vt:variant>
        <vt:i4>15</vt:i4>
      </vt:variant>
    </vt:vector>
  </HeadingPairs>
  <TitlesOfParts>
    <vt:vector size="17" baseType="lpstr">
      <vt:lpstr>lecture01.note</vt:lpstr>
      <vt:lpstr>1_기본 디자인</vt:lpstr>
      <vt:lpstr>CSE 1102  Fundamentals of Programming   Lecture #14</vt:lpstr>
      <vt:lpstr>Outline</vt:lpstr>
      <vt:lpstr>Employee Record</vt:lpstr>
      <vt:lpstr>Practice Exercises 1</vt:lpstr>
      <vt:lpstr>Practice Exercises 1</vt:lpstr>
      <vt:lpstr>Continuing the Date Class</vt:lpstr>
      <vt:lpstr>Continuing the Date Class</vt:lpstr>
      <vt:lpstr>Continuing the Date Class</vt:lpstr>
      <vt:lpstr>Continuing the Date Class</vt:lpstr>
      <vt:lpstr>Elevator Class</vt:lpstr>
      <vt:lpstr>Elevator Class</vt:lpstr>
      <vt:lpstr>Elevator Class</vt:lpstr>
      <vt:lpstr>Elevator Class</vt:lpstr>
      <vt:lpstr>Practice Exercises 2</vt:lpstr>
      <vt:lpstr>Practice Exercises 2</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CCE20003  PROGRAMMING I Lecture 6</dc:title>
  <dc:creator>shinsy</dc:creator>
  <cp:lastModifiedBy>HP</cp:lastModifiedBy>
  <cp:revision>398</cp:revision>
  <dcterms:created xsi:type="dcterms:W3CDTF">2015-01-20T03:51:45Z</dcterms:created>
  <dcterms:modified xsi:type="dcterms:W3CDTF">2017-03-08T05:54:10Z</dcterms:modified>
</cp:coreProperties>
</file>